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57" r:id="rId4"/>
    <p:sldId id="266" r:id="rId5"/>
    <p:sldId id="265" r:id="rId6"/>
    <p:sldId id="267" r:id="rId7"/>
    <p:sldId id="258" r:id="rId8"/>
    <p:sldId id="268" r:id="rId9"/>
    <p:sldId id="261" r:id="rId10"/>
    <p:sldId id="264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Jensen" initials="BJ" lastIdx="3" clrIdx="0">
    <p:extLst>
      <p:ext uri="{19B8F6BF-5375-455C-9EA6-DF929625EA0E}">
        <p15:presenceInfo xmlns:p15="http://schemas.microsoft.com/office/powerpoint/2012/main" userId="Brian Jen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7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Jensen" userId="157aa229-4cee-4019-b685-e8bdd443ef6d" providerId="ADAL" clId="{05D82457-9435-4986-89E7-B7D06AD12BED}"/>
    <pc:docChg chg="undo custSel addSld delSld modSld">
      <pc:chgData name="Brian Jensen" userId="157aa229-4cee-4019-b685-e8bdd443ef6d" providerId="ADAL" clId="{05D82457-9435-4986-89E7-B7D06AD12BED}" dt="2021-04-06T22:40:14.100" v="84" actId="1036"/>
      <pc:docMkLst>
        <pc:docMk/>
      </pc:docMkLst>
      <pc:sldChg chg="addSp delSp modSp del mod setBg addAnim delAnim setClrOvrMap chgLayout">
        <pc:chgData name="Brian Jensen" userId="157aa229-4cee-4019-b685-e8bdd443ef6d" providerId="ADAL" clId="{05D82457-9435-4986-89E7-B7D06AD12BED}" dt="2021-04-06T22:39:38.095" v="83" actId="47"/>
        <pc:sldMkLst>
          <pc:docMk/>
          <pc:sldMk cId="3432460830" sldId="256"/>
        </pc:sldMkLst>
        <pc:spChg chg="add del mod">
          <ac:chgData name="Brian Jensen" userId="157aa229-4cee-4019-b685-e8bdd443ef6d" providerId="ADAL" clId="{05D82457-9435-4986-89E7-B7D06AD12BED}" dt="2021-04-06T22:34:19.960" v="5" actId="6264"/>
          <ac:spMkLst>
            <pc:docMk/>
            <pc:sldMk cId="3432460830" sldId="256"/>
            <ac:spMk id="2" creationId="{A16B0877-D8DB-494F-9353-D41912130988}"/>
          </ac:spMkLst>
        </pc:spChg>
        <pc:spChg chg="mod ord">
          <ac:chgData name="Brian Jensen" userId="157aa229-4cee-4019-b685-e8bdd443ef6d" providerId="ADAL" clId="{05D82457-9435-4986-89E7-B7D06AD12BED}" dt="2021-04-06T22:39:11.493" v="81" actId="26606"/>
          <ac:spMkLst>
            <pc:docMk/>
            <pc:sldMk cId="3432460830" sldId="256"/>
            <ac:spMk id="3" creationId="{82FF342D-6DD8-45AD-91D4-F495F0C7278D}"/>
          </ac:spMkLst>
        </pc:spChg>
        <pc:spChg chg="add del mod ord">
          <ac:chgData name="Brian Jensen" userId="157aa229-4cee-4019-b685-e8bdd443ef6d" providerId="ADAL" clId="{05D82457-9435-4986-89E7-B7D06AD12BED}" dt="2021-04-06T22:34:19.960" v="5" actId="6264"/>
          <ac:spMkLst>
            <pc:docMk/>
            <pc:sldMk cId="3432460830" sldId="256"/>
            <ac:spMk id="4" creationId="{C73CF504-7F8D-4BEC-B5B3-F7C713CCCA96}"/>
          </ac:spMkLst>
        </pc:spChg>
        <pc:spChg chg="add del mod">
          <ac:chgData name="Brian Jensen" userId="157aa229-4cee-4019-b685-e8bdd443ef6d" providerId="ADAL" clId="{05D82457-9435-4986-89E7-B7D06AD12BED}" dt="2021-04-06T22:34:36.555" v="9" actId="6264"/>
          <ac:spMkLst>
            <pc:docMk/>
            <pc:sldMk cId="3432460830" sldId="256"/>
            <ac:spMk id="5" creationId="{4BBF3A68-0BAF-4374-B7F2-C00278F192EF}"/>
          </ac:spMkLst>
        </pc:spChg>
        <pc:spChg chg="add del mod ord">
          <ac:chgData name="Brian Jensen" userId="157aa229-4cee-4019-b685-e8bdd443ef6d" providerId="ADAL" clId="{05D82457-9435-4986-89E7-B7D06AD12BED}" dt="2021-04-06T22:34:36.555" v="9" actId="6264"/>
          <ac:spMkLst>
            <pc:docMk/>
            <pc:sldMk cId="3432460830" sldId="256"/>
            <ac:spMk id="6" creationId="{B244D844-09D7-463A-AAF3-7E6CAF6B0F40}"/>
          </ac:spMkLst>
        </pc:spChg>
        <pc:spChg chg="add del">
          <ac:chgData name="Brian Jensen" userId="157aa229-4cee-4019-b685-e8bdd443ef6d" providerId="ADAL" clId="{05D82457-9435-4986-89E7-B7D06AD12BED}" dt="2021-04-06T22:39:11.493" v="81" actId="26606"/>
          <ac:spMkLst>
            <pc:docMk/>
            <pc:sldMk cId="3432460830" sldId="256"/>
            <ac:spMk id="13" creationId="{E49CC64F-7275-4E33-961B-0C5CDC439875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16" creationId="{07322A9E-F1EC-405E-8971-BA906EFFCCB8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18" creationId="{A5704422-1118-4FD1-95AD-29A064EB80D9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20" creationId="{A88B2AAA-B805-498E-A9E6-98B885855498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22" creationId="{9B8051E0-19D7-43E1-BFD9-E6DBFEB3A3F1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24" creationId="{4EDB2B02-86A2-46F5-A4BE-B7D9B10411D6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26" creationId="{43954639-FB5D-41F4-9560-6F6DFE778425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28" creationId="{E898931C-0323-41FA-A036-20F818B1FF81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30" creationId="{89AFE9DD-0792-4B98-B4EB-97ACA17E6AA8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32" creationId="{3981F5C4-9AE1-404E-AF44-A4E6DB374F9D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34" creationId="{763C1781-8726-4FAC-8C45-FF40376BE409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36" creationId="{301491B5-56C7-43DC-A3D9-861EECCA056A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38" creationId="{237E2353-22DF-46E0-A200-FB30F8F394E2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40" creationId="{DD6138DB-057B-45F7-A5F4-E7BFDA20D02C}"/>
          </ac:spMkLst>
        </pc:spChg>
        <pc:spChg chg="add del">
          <ac:chgData name="Brian Jensen" userId="157aa229-4cee-4019-b685-e8bdd443ef6d" providerId="ADAL" clId="{05D82457-9435-4986-89E7-B7D06AD12BED}" dt="2021-04-06T22:38:50.706" v="77" actId="26606"/>
          <ac:spMkLst>
            <pc:docMk/>
            <pc:sldMk cId="3432460830" sldId="256"/>
            <ac:spMk id="42" creationId="{79A54AB1-B64F-4843-BFAB-81CB74E66B65}"/>
          </ac:spMkLst>
        </pc:spChg>
        <pc:picChg chg="mod">
          <ac:chgData name="Brian Jensen" userId="157aa229-4cee-4019-b685-e8bdd443ef6d" providerId="ADAL" clId="{05D82457-9435-4986-89E7-B7D06AD12BED}" dt="2021-04-06T22:39:11.493" v="81" actId="26606"/>
          <ac:picMkLst>
            <pc:docMk/>
            <pc:sldMk cId="3432460830" sldId="256"/>
            <ac:picMk id="11" creationId="{5C874C17-4DA8-48E3-9CE9-320935FB2E0B}"/>
          </ac:picMkLst>
        </pc:picChg>
      </pc:sldChg>
      <pc:sldChg chg="new del">
        <pc:chgData name="Brian Jensen" userId="157aa229-4cee-4019-b685-e8bdd443ef6d" providerId="ADAL" clId="{05D82457-9435-4986-89E7-B7D06AD12BED}" dt="2021-04-06T22:34:08.391" v="3" actId="47"/>
        <pc:sldMkLst>
          <pc:docMk/>
          <pc:sldMk cId="546500532" sldId="269"/>
        </pc:sldMkLst>
      </pc:sldChg>
      <pc:sldChg chg="add del">
        <pc:chgData name="Brian Jensen" userId="157aa229-4cee-4019-b685-e8bdd443ef6d" providerId="ADAL" clId="{05D82457-9435-4986-89E7-B7D06AD12BED}" dt="2021-04-06T22:38:21.302" v="73" actId="47"/>
        <pc:sldMkLst>
          <pc:docMk/>
          <pc:sldMk cId="794651642" sldId="269"/>
        </pc:sldMkLst>
      </pc:sldChg>
      <pc:sldChg chg="add del">
        <pc:chgData name="Brian Jensen" userId="157aa229-4cee-4019-b685-e8bdd443ef6d" providerId="ADAL" clId="{05D82457-9435-4986-89E7-B7D06AD12BED}" dt="2021-04-06T22:33:05.708" v="1" actId="47"/>
        <pc:sldMkLst>
          <pc:docMk/>
          <pc:sldMk cId="2996888714" sldId="269"/>
        </pc:sldMkLst>
      </pc:sldChg>
      <pc:sldChg chg="add del">
        <pc:chgData name="Brian Jensen" userId="157aa229-4cee-4019-b685-e8bdd443ef6d" providerId="ADAL" clId="{05D82457-9435-4986-89E7-B7D06AD12BED}" dt="2021-04-06T22:37:07.882" v="16" actId="47"/>
        <pc:sldMkLst>
          <pc:docMk/>
          <pc:sldMk cId="1561838069" sldId="270"/>
        </pc:sldMkLst>
      </pc:sldChg>
      <pc:sldChg chg="addSp delSp modSp add mod">
        <pc:chgData name="Brian Jensen" userId="157aa229-4cee-4019-b685-e8bdd443ef6d" providerId="ADAL" clId="{05D82457-9435-4986-89E7-B7D06AD12BED}" dt="2021-04-06T22:40:14.100" v="84" actId="1036"/>
        <pc:sldMkLst>
          <pc:docMk/>
          <pc:sldMk cId="2463939381" sldId="271"/>
        </pc:sldMkLst>
        <pc:spChg chg="mod">
          <ac:chgData name="Brian Jensen" userId="157aa229-4cee-4019-b685-e8bdd443ef6d" providerId="ADAL" clId="{05D82457-9435-4986-89E7-B7D06AD12BED}" dt="2021-04-06T22:37:40.375" v="68" actId="20577"/>
          <ac:spMkLst>
            <pc:docMk/>
            <pc:sldMk cId="2463939381" sldId="271"/>
            <ac:spMk id="3" creationId="{82FF342D-6DD8-45AD-91D4-F495F0C7278D}"/>
          </ac:spMkLst>
        </pc:spChg>
        <pc:picChg chg="add mod">
          <ac:chgData name="Brian Jensen" userId="157aa229-4cee-4019-b685-e8bdd443ef6d" providerId="ADAL" clId="{05D82457-9435-4986-89E7-B7D06AD12BED}" dt="2021-04-06T22:40:14.100" v="84" actId="1036"/>
          <ac:picMkLst>
            <pc:docMk/>
            <pc:sldMk cId="2463939381" sldId="271"/>
            <ac:picMk id="2" creationId="{2FAECB5A-6269-4145-89DD-377CA35662AD}"/>
          </ac:picMkLst>
        </pc:picChg>
        <pc:picChg chg="del">
          <ac:chgData name="Brian Jensen" userId="157aa229-4cee-4019-b685-e8bdd443ef6d" providerId="ADAL" clId="{05D82457-9435-4986-89E7-B7D06AD12BED}" dt="2021-04-06T22:37:05.861" v="15" actId="478"/>
          <ac:picMkLst>
            <pc:docMk/>
            <pc:sldMk cId="2463939381" sldId="271"/>
            <ac:picMk id="11" creationId="{5C874C17-4DA8-48E3-9CE9-320935FB2E0B}"/>
          </ac:picMkLst>
        </pc:picChg>
      </pc:sldChg>
      <pc:sldChg chg="addSp add del">
        <pc:chgData name="Brian Jensen" userId="157aa229-4cee-4019-b685-e8bdd443ef6d" providerId="ADAL" clId="{05D82457-9435-4986-89E7-B7D06AD12BED}" dt="2021-04-06T22:38:19.598" v="72" actId="47"/>
        <pc:sldMkLst>
          <pc:docMk/>
          <pc:sldMk cId="929588490" sldId="272"/>
        </pc:sldMkLst>
        <pc:picChg chg="add">
          <ac:chgData name="Brian Jensen" userId="157aa229-4cee-4019-b685-e8bdd443ef6d" providerId="ADAL" clId="{05D82457-9435-4986-89E7-B7D06AD12BED}" dt="2021-04-06T22:38:12.755" v="71"/>
          <ac:picMkLst>
            <pc:docMk/>
            <pc:sldMk cId="929588490" sldId="272"/>
            <ac:picMk id="2" creationId="{79C8CEA6-5577-4DFA-98B5-8E274D8F5F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E588-85B5-43A2-8CE0-4628C628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9030B-D654-4EBD-8815-740E1CEDC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E39A-67CD-4C4C-A6E4-C03151B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357E-5CB4-4793-ABC6-CE32CCD2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4C48E-8318-498D-863B-8CDCBB28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D26D-CD66-4B63-8246-3D9B982C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C2CCC-B282-4553-819E-2418BD51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ED94-7AF7-43A9-80C4-62049AF7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B47E-7C2F-477E-A386-6841A4B4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C27A-EC39-4C00-BC2A-195F441A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548B3-56CB-4270-ABED-B241A7279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1A2D1-F806-4AA7-925A-5BB9B76B9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3AD7-151A-4BF6-972C-646C231A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F9CF-CBD7-4AF2-8FFD-63725C70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3055-455C-42AD-A962-854D2831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22C8-685F-45E8-8537-C56F89CC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DFEC-1EA3-44BB-9BE1-597BDE10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CDA9-EC12-41C5-8424-801D5302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A7E8-B17E-4EA9-8E83-D6FACD94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3FD3-F658-47FF-9111-E6B2F6A8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9DE6-8E77-4CF6-988A-8E9F09C1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211E0-7B79-4F66-91FF-6C7B8093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A6B24-44DE-4BA7-9D83-BF0A3B79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F370-5CA4-4061-90D8-0C501C41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A4CBC-D037-493E-8C5C-4B7D5AC8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CF88-2B53-4525-B366-DC76227A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09BB-0B1F-4400-AA1E-F47A86657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E07BF-406D-4BC0-805C-B90847B4B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C2CD-1B26-43D1-AE06-15E42E89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0E9EE-7E0A-4D09-954A-7D4ABC66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81BA-668B-4D57-A5C3-9EAFC489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14A6-B0FF-434E-BC1A-D9BCE316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23F54-DC87-43C3-AB56-CAD8B8B0E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4A6-DF61-4EAF-BFA0-DBFB66828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06605-0897-4AA5-B90D-E65A7421A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41C51-1241-44A5-8C66-9845D89C0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5B7B3-29E3-45C3-AEF4-FC12ABF6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02E1-D8E9-4428-BDC2-A3B51CF4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C276B-F256-4839-BAA0-3C334AE6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9ADE-F6C9-4AB0-A91A-FDB8492A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0FC87-15E6-4D68-9374-AF976A57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69A47-51CD-45A2-8119-3A6C1EC9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06970-2196-4EA4-83E0-61505374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01FA5-5686-45D3-A4D7-C728BFBD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4405A-921F-4AEC-9346-2D8FD46F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F3C1B-F5CD-43EF-B58B-696B34E0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F1BE-7D2C-41A9-8EEC-AC9D9E54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D6F8-DB01-4335-8074-DCDA96A3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65564-9335-47AC-87B9-02893470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D25C2-3147-4C90-888F-2F283BAF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2D9CE-6BAA-49CA-837A-2FDCF9BF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DBE08-724F-49F3-B96F-F8C04228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E12E-227E-448D-BE7F-CF6F0D65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16799-143C-4B8F-96D2-B179739EA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756D3-11AC-4BE5-9F0D-EBADA9E3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CE1F-4382-4CC0-A659-EDD28ED6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C58B-279B-4833-8F56-FED73B1C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164A-8B17-4D8F-BB79-A5C73679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174BC-EF20-43AA-8F24-E7C75637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F624A-3BC6-444B-A676-841EDC97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7882-1421-4A88-8FD9-AA814E044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AEAB-D0F6-404C-8A01-62BB9416C98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A605-AE47-4E15-9EEE-0D197E27E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405E-93CD-4A83-BF00-49B0D1692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FF342D-6DD8-45AD-91D4-F495F0C72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0810" y="5392008"/>
            <a:ext cx="4971190" cy="1147425"/>
          </a:xfrm>
        </p:spPr>
        <p:txBody>
          <a:bodyPr/>
          <a:lstStyle/>
          <a:p>
            <a:r>
              <a:rPr lang="en-US" b="1" dirty="0"/>
              <a:t>Public Health Advisory Board</a:t>
            </a:r>
          </a:p>
          <a:p>
            <a:r>
              <a:rPr lang="en-US" b="1" dirty="0"/>
              <a:t>Wednesday, April 7,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ECB5A-6269-4145-89DD-377CA356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3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31AFDDC-E707-4216-8C70-1C830EDDB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05" b="14799"/>
          <a:stretch/>
        </p:blipFill>
        <p:spPr>
          <a:xfrm>
            <a:off x="539690" y="1485900"/>
            <a:ext cx="1111262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at Stake for Sacramento County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Public Accountability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Increased Strain on Hospital  Emergency Departments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Destinations, Oversight, Enforcement,  and Compliance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Regional Disaster Preparedness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COVID-19 Response</a:t>
            </a:r>
          </a:p>
        </p:txBody>
      </p:sp>
    </p:spTree>
    <p:extLst>
      <p:ext uri="{BB962C8B-B14F-4D97-AF65-F5344CB8AC3E}">
        <p14:creationId xmlns:p14="http://schemas.microsoft.com/office/powerpoint/2010/main" val="239322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367733"/>
            <a:ext cx="9871165" cy="3203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The time has come to budget for and staff </a:t>
            </a:r>
          </a:p>
          <a:p>
            <a:pPr marL="0" indent="0">
              <a:buNone/>
            </a:pPr>
            <a:r>
              <a:rPr lang="en-US" sz="3600" dirty="0"/>
              <a:t>SCEMSA appropriately so Sacramento County </a:t>
            </a:r>
          </a:p>
          <a:p>
            <a:pPr marL="0" indent="0">
              <a:buNone/>
            </a:pPr>
            <a:r>
              <a:rPr lang="en-US" sz="3600" dirty="0"/>
              <a:t>can meet its mission of ensuring the public </a:t>
            </a:r>
          </a:p>
          <a:p>
            <a:pPr marL="0" indent="0">
              <a:buNone/>
            </a:pPr>
            <a:r>
              <a:rPr lang="en-US" sz="3600" dirty="0"/>
              <a:t>receives high-quality emergency medical care.</a:t>
            </a:r>
          </a:p>
        </p:txBody>
      </p:sp>
    </p:spTree>
    <p:extLst>
      <p:ext uri="{BB962C8B-B14F-4D97-AF65-F5344CB8AC3E}">
        <p14:creationId xmlns:p14="http://schemas.microsoft.com/office/powerpoint/2010/main" val="325412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59" y="1969317"/>
            <a:ext cx="94858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Emergency Medical Advisory Group </a:t>
            </a:r>
            <a:r>
              <a:rPr lang="en-US" dirty="0"/>
              <a:t>(EMAG) was </a:t>
            </a:r>
          </a:p>
          <a:p>
            <a:pPr marL="0" indent="0">
              <a:buNone/>
            </a:pPr>
            <a:r>
              <a:rPr lang="en-US" dirty="0"/>
              <a:t>formed in mid-2019 to advise Sacramento County on </a:t>
            </a:r>
          </a:p>
          <a:p>
            <a:pPr marL="0" indent="0">
              <a:buNone/>
            </a:pPr>
            <a:r>
              <a:rPr lang="en-US" dirty="0"/>
              <a:t>how to overcome structural budget and staffing challenges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consists of leaders from local EMS providers and hospitals</a:t>
            </a:r>
          </a:p>
        </p:txBody>
      </p:sp>
    </p:spTree>
    <p:extLst>
      <p:ext uri="{BB962C8B-B14F-4D97-AF65-F5344CB8AC3E}">
        <p14:creationId xmlns:p14="http://schemas.microsoft.com/office/powerpoint/2010/main" val="347962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Emergency medical services (EMS) are a critical community function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EMS is complex, highly regulated, and constantly evolving 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911 dispatch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Ambulances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Hospital emergency departments (EDs)</a:t>
            </a:r>
          </a:p>
          <a:p>
            <a:pPr marL="0" indent="0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 has the important job of supporting this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311228"/>
            <a:ext cx="8691154" cy="5305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Sacramento County Emergency Medical Services Agency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Advocates for patients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Ensures unified and coordinated health care delivery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Certifies EMS field personnel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Authorizes local EMS training programs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Maintains local EMS communication systems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Develops local medical and health disaster plans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9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SCEMSA includes </a:t>
            </a:r>
            <a:r>
              <a:rPr lang="en-US" b="1" dirty="0"/>
              <a:t>Medical Health Operational Area Coordinator </a:t>
            </a:r>
            <a:r>
              <a:rPr lang="en-US" dirty="0"/>
              <a:t>role, which is </a:t>
            </a:r>
            <a:r>
              <a:rPr lang="en-US" u="sng" dirty="0"/>
              <a:t>critical during the COVID-19 pandemic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Tracks hospital capacity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Updates local health providers about evolving federal and state guidance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Distributes personal protective equipment (PPE)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Recognizing Today’s Environment:  Increased Community and  Regulatory Demands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Population growth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Dramatic increase in ambulance transports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More programs to oversee and administer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221F88F-F413-4B65-88EC-ABFB0329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8586" y="1138577"/>
            <a:ext cx="8834828" cy="5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8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Core Problems: SCEMSA is Underfunded and Understaffed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SCEMSA is staffed at one-half to one-third </a:t>
            </a:r>
          </a:p>
          <a:p>
            <a:pPr marL="0" indent="0">
              <a:buNone/>
            </a:pPr>
            <a:r>
              <a:rPr lang="en-US" dirty="0"/>
              <a:t>	the level of its counterparts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Current funding sources are deteriorating</a:t>
            </a:r>
          </a:p>
        </p:txBody>
      </p:sp>
    </p:spTree>
    <p:extLst>
      <p:ext uri="{BB962C8B-B14F-4D97-AF65-F5344CB8AC3E}">
        <p14:creationId xmlns:p14="http://schemas.microsoft.com/office/powerpoint/2010/main" val="407344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ACF8A0-5CC9-4FF2-BA8B-8615FC1F3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212" y="1379395"/>
            <a:ext cx="10443240" cy="51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325B17C39934F9179D5C265E3F5E7" ma:contentTypeVersion="3" ma:contentTypeDescription="Create a new document." ma:contentTypeScope="" ma:versionID="e761cc9e3636822b31a99cfe28591220">
  <xsd:schema xmlns:xsd="http://www.w3.org/2001/XMLSchema" xmlns:xs="http://www.w3.org/2001/XMLSchema" xmlns:p="http://schemas.microsoft.com/office/2006/metadata/properties" xmlns:ns1="http://schemas.microsoft.com/sharepoint/v3" xmlns:ns2="bc076434-9c87-441b-b12b-d6574d868ccf" targetNamespace="http://schemas.microsoft.com/office/2006/metadata/properties" ma:root="true" ma:fieldsID="f85df3f6993da920b755d058bd646a1e" ns1:_="" ns2:_="">
    <xsd:import namespace="http://schemas.microsoft.com/sharepoint/v3"/>
    <xsd:import namespace="bc076434-9c87-441b-b12b-d6574d868c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76434-9c87-441b-b12b-d6574d868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821947-BD96-45EB-90F3-F0224F3F882E}"/>
</file>

<file path=customXml/itemProps2.xml><?xml version="1.0" encoding="utf-8"?>
<ds:datastoreItem xmlns:ds="http://schemas.openxmlformats.org/officeDocument/2006/customXml" ds:itemID="{597C133D-7C44-4C8C-B42C-3CF27C6F1C7A}"/>
</file>

<file path=customXml/itemProps3.xml><?xml version="1.0" encoding="utf-8"?>
<ds:datastoreItem xmlns:ds="http://schemas.openxmlformats.org/officeDocument/2006/customXml" ds:itemID="{2E6F7958-7809-4950-A1EE-2C27554C5017}"/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265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Jensen</dc:creator>
  <cp:lastModifiedBy>Brian Jensen</cp:lastModifiedBy>
  <cp:revision>8</cp:revision>
  <dcterms:created xsi:type="dcterms:W3CDTF">2021-01-16T00:03:12Z</dcterms:created>
  <dcterms:modified xsi:type="dcterms:W3CDTF">2021-04-06T22:40:23Z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0x010100E9C325B17C39934F9179D5C265E3F5E7</vt:lpwstr>
  </property>
</Properties>
</file>