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diagrams/colors1.xml" ContentType="application/vnd.openxmlformats-officedocument.drawingml.diagramColors+xml"/>
  <Override PartName="/ppt/theme/theme1.xml" ContentType="application/vnd.openxmlformats-officedocument.theme+xml"/>
  <Override PartName="/ppt/diagrams/drawing1.xml" ContentType="application/vnd.ms-office.drawingml.diagramDrawing+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17"/>
  </p:notesMasterIdLst>
  <p:sldIdLst>
    <p:sldId id="256" r:id="rId2"/>
    <p:sldId id="257" r:id="rId3"/>
    <p:sldId id="258" r:id="rId4"/>
    <p:sldId id="268" r:id="rId5"/>
    <p:sldId id="272" r:id="rId6"/>
    <p:sldId id="269" r:id="rId7"/>
    <p:sldId id="271" r:id="rId8"/>
    <p:sldId id="270" r:id="rId9"/>
    <p:sldId id="273" r:id="rId10"/>
    <p:sldId id="261" r:id="rId11"/>
    <p:sldId id="262" r:id="rId12"/>
    <p:sldId id="267" r:id="rId13"/>
    <p:sldId id="275" r:id="rId14"/>
    <p:sldId id="274" r:id="rId15"/>
    <p:sldId id="266" r:id="rId16"/>
  </p:sldIdLst>
  <p:sldSz cx="12192000" cy="6858000"/>
  <p:notesSz cx="9296400" cy="7010400"/>
  <p:embeddedFontLst>
    <p:embeddedFont>
      <p:font typeface="Calibri" panose="020F0502020204030204" pitchFamily="34" charset="0"/>
      <p:regular r:id="rId18"/>
      <p:bold r:id="rId19"/>
      <p:italic r:id="rId20"/>
      <p:boldItalic r:id="rId21"/>
    </p:embeddedFont>
    <p:embeddedFont>
      <p:font typeface="Century Gothic" panose="020B0502020202020204" pitchFamily="34" charset="0"/>
      <p:regular r:id="rId22"/>
      <p:bold r:id="rId23"/>
      <p:italic r:id="rId24"/>
      <p:boldItalic r:id="rId25"/>
    </p:embeddedFont>
    <p:embeddedFont>
      <p:font typeface="Fave Script Bold Pro" pitchFamily="2" charset="0"/>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3B389-C33F-B263-1CE5-AB7096224F28}" v="2170" dt="2023-01-31T19:07:02.876"/>
    <p1510:client id="{33984380-9C57-ED86-2FAF-2DC180376122}" v="208" dt="2023-02-01T20:14:25.467"/>
    <p1510:client id="{54F948E4-9E50-8305-A387-86B5F3AC22DC}" v="54" dt="2023-01-25T17:48:45.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7B56D6-76BC-49D1-BCAF-696AAC84715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5162CEA-1D4D-4743-A5D1-6BD42D097524}">
      <dgm:prSet phldrT="[Text]" phldr="0"/>
      <dgm:spPr/>
      <dgm:t>
        <a:bodyPr/>
        <a:lstStyle/>
        <a:p>
          <a:pPr rtl="0"/>
          <a:r>
            <a:rPr lang="en-US" dirty="0">
              <a:latin typeface="Arial"/>
            </a:rPr>
            <a:t>First Steps</a:t>
          </a:r>
          <a:endParaRPr lang="en-US" dirty="0"/>
        </a:p>
      </dgm:t>
    </dgm:pt>
    <dgm:pt modelId="{C7462E4F-253C-41FF-8FC4-8870F8449C62}" type="parTrans" cxnId="{A790B343-F89B-49C8-A8F4-119C36BAC0F6}">
      <dgm:prSet/>
      <dgm:spPr/>
      <dgm:t>
        <a:bodyPr/>
        <a:lstStyle/>
        <a:p>
          <a:endParaRPr lang="en-US"/>
        </a:p>
      </dgm:t>
    </dgm:pt>
    <dgm:pt modelId="{E4726554-9DF3-4AD9-93FD-9AAE6BFE55D5}" type="sibTrans" cxnId="{A790B343-F89B-49C8-A8F4-119C36BAC0F6}">
      <dgm:prSet/>
      <dgm:spPr/>
      <dgm:t>
        <a:bodyPr/>
        <a:lstStyle/>
        <a:p>
          <a:endParaRPr lang="en-US"/>
        </a:p>
      </dgm:t>
    </dgm:pt>
    <dgm:pt modelId="{0AE8A559-8820-4C5F-A758-268C7EE2622F}">
      <dgm:prSet phldrT="[Text]" phldr="0"/>
      <dgm:spPr/>
      <dgm:t>
        <a:bodyPr/>
        <a:lstStyle/>
        <a:p>
          <a:r>
            <a:rPr lang="en-US" dirty="0">
              <a:latin typeface="Arial"/>
            </a:rPr>
            <a:t>BAART</a:t>
          </a:r>
          <a:endParaRPr lang="en-US" dirty="0"/>
        </a:p>
      </dgm:t>
    </dgm:pt>
    <dgm:pt modelId="{C51C4759-7466-4549-8428-E166EC9783B8}" type="parTrans" cxnId="{53A85610-D83C-4CBD-B2C1-0187FA59A173}">
      <dgm:prSet/>
      <dgm:spPr/>
      <dgm:t>
        <a:bodyPr/>
        <a:lstStyle/>
        <a:p>
          <a:endParaRPr lang="en-US"/>
        </a:p>
      </dgm:t>
    </dgm:pt>
    <dgm:pt modelId="{F9A675EF-A3C2-44C9-8DF4-CB25481367E5}" type="sibTrans" cxnId="{53A85610-D83C-4CBD-B2C1-0187FA59A173}">
      <dgm:prSet/>
      <dgm:spPr/>
      <dgm:t>
        <a:bodyPr/>
        <a:lstStyle/>
        <a:p>
          <a:endParaRPr lang="en-US"/>
        </a:p>
      </dgm:t>
    </dgm:pt>
    <dgm:pt modelId="{D6201001-1603-47AB-A575-6055EEC71CD9}">
      <dgm:prSet phldrT="[Text]" phldr="0"/>
      <dgm:spPr/>
      <dgm:t>
        <a:bodyPr/>
        <a:lstStyle/>
        <a:p>
          <a:pPr rtl="0"/>
          <a:r>
            <a:rPr lang="en-US" dirty="0">
              <a:latin typeface="Arial"/>
            </a:rPr>
            <a:t>VOA shelters</a:t>
          </a:r>
          <a:endParaRPr lang="en-US" dirty="0"/>
        </a:p>
      </dgm:t>
    </dgm:pt>
    <dgm:pt modelId="{D2A6A64B-5B68-4483-B12D-4F2FC78B4736}" type="parTrans" cxnId="{B1602505-4959-416A-8F06-E2F724789DE3}">
      <dgm:prSet/>
      <dgm:spPr/>
      <dgm:t>
        <a:bodyPr/>
        <a:lstStyle/>
        <a:p>
          <a:endParaRPr lang="en-US"/>
        </a:p>
      </dgm:t>
    </dgm:pt>
    <dgm:pt modelId="{B7F0A80A-36E2-4968-B59B-899E478D4A73}" type="sibTrans" cxnId="{B1602505-4959-416A-8F06-E2F724789DE3}">
      <dgm:prSet/>
      <dgm:spPr/>
      <dgm:t>
        <a:bodyPr/>
        <a:lstStyle/>
        <a:p>
          <a:endParaRPr lang="en-US"/>
        </a:p>
      </dgm:t>
    </dgm:pt>
    <dgm:pt modelId="{412ABF14-B28F-4D95-ADD6-902D542B8D27}">
      <dgm:prSet phldrT="[Text]" phldr="0"/>
      <dgm:spPr/>
      <dgm:t>
        <a:bodyPr/>
        <a:lstStyle/>
        <a:p>
          <a:pPr rtl="0"/>
          <a:r>
            <a:rPr lang="en-US" dirty="0">
              <a:latin typeface="Arial"/>
            </a:rPr>
            <a:t>UC Davis</a:t>
          </a:r>
        </a:p>
      </dgm:t>
    </dgm:pt>
    <dgm:pt modelId="{5130E098-2EDC-4C53-91AA-18BFB0932373}" type="parTrans" cxnId="{72FF641B-5BAF-4336-9A8A-77CF3738A3CC}">
      <dgm:prSet/>
      <dgm:spPr/>
      <dgm:t>
        <a:bodyPr/>
        <a:lstStyle/>
        <a:p>
          <a:endParaRPr lang="en-US"/>
        </a:p>
      </dgm:t>
    </dgm:pt>
    <dgm:pt modelId="{0218DE8D-C590-4674-94C5-46D85A68924E}" type="sibTrans" cxnId="{72FF641B-5BAF-4336-9A8A-77CF3738A3CC}">
      <dgm:prSet/>
      <dgm:spPr/>
      <dgm:t>
        <a:bodyPr/>
        <a:lstStyle/>
        <a:p>
          <a:endParaRPr lang="en-US"/>
        </a:p>
      </dgm:t>
    </dgm:pt>
    <dgm:pt modelId="{5E9964D9-6969-4D3D-B342-E458BFE7D7ED}">
      <dgm:prSet phldr="0"/>
      <dgm:spPr/>
      <dgm:t>
        <a:bodyPr/>
        <a:lstStyle/>
        <a:p>
          <a:pPr rtl="0"/>
          <a:r>
            <a:rPr lang="en-US" dirty="0">
              <a:latin typeface="Arial"/>
            </a:rPr>
            <a:t>Sacramento Steps Forward</a:t>
          </a:r>
          <a:endParaRPr lang="en-US" dirty="0"/>
        </a:p>
      </dgm:t>
    </dgm:pt>
    <dgm:pt modelId="{741AE62A-1897-4511-BAAF-E9F05DFE58B4}" type="parTrans" cxnId="{43B9B513-93B5-4FF3-BFEF-6BB66B30F291}">
      <dgm:prSet/>
      <dgm:spPr/>
    </dgm:pt>
    <dgm:pt modelId="{F909844D-8FBC-4938-822C-2ABCFC035E0B}" type="sibTrans" cxnId="{43B9B513-93B5-4FF3-BFEF-6BB66B30F291}">
      <dgm:prSet/>
      <dgm:spPr/>
    </dgm:pt>
    <dgm:pt modelId="{8E8520CB-2C77-433F-BC1D-08F380BD4A2A}">
      <dgm:prSet phldr="0"/>
      <dgm:spPr/>
      <dgm:t>
        <a:bodyPr/>
        <a:lstStyle/>
        <a:p>
          <a:pPr rtl="0"/>
          <a:r>
            <a:rPr lang="en-US" dirty="0">
              <a:latin typeface="Arial"/>
            </a:rPr>
            <a:t>MEDMARK</a:t>
          </a:r>
        </a:p>
      </dgm:t>
    </dgm:pt>
    <dgm:pt modelId="{B4FD1FEA-2B0D-4293-9D67-16B28C09925C}" type="parTrans" cxnId="{D7C8F24B-FB55-4C21-89EC-937E8669F82E}">
      <dgm:prSet/>
      <dgm:spPr/>
    </dgm:pt>
    <dgm:pt modelId="{3F90E4D4-43EA-4C7A-8C9A-29BDED6B0036}" type="sibTrans" cxnId="{D7C8F24B-FB55-4C21-89EC-937E8669F82E}">
      <dgm:prSet/>
      <dgm:spPr/>
    </dgm:pt>
    <dgm:pt modelId="{124888A8-AB40-45EC-A58D-FFECDDCAEFC1}">
      <dgm:prSet phldr="0"/>
      <dgm:spPr/>
      <dgm:t>
        <a:bodyPr/>
        <a:lstStyle/>
        <a:p>
          <a:r>
            <a:rPr lang="en-US" dirty="0">
              <a:latin typeface="Arial"/>
            </a:rPr>
            <a:t>StepUp</a:t>
          </a:r>
        </a:p>
      </dgm:t>
    </dgm:pt>
    <dgm:pt modelId="{5CF3105A-2ACF-4CB6-87C8-B8ECBDBE31A2}" type="parTrans" cxnId="{0C616779-58BE-4ABC-B3F0-EA9FE7F6E8CB}">
      <dgm:prSet/>
      <dgm:spPr/>
    </dgm:pt>
    <dgm:pt modelId="{A46DA4CD-9CB2-4990-AD33-12C1B9346231}" type="sibTrans" cxnId="{0C616779-58BE-4ABC-B3F0-EA9FE7F6E8CB}">
      <dgm:prSet/>
      <dgm:spPr/>
    </dgm:pt>
    <dgm:pt modelId="{9E0C2F32-E391-4EEC-B6F4-06C865E56C81}">
      <dgm:prSet phldr="0"/>
      <dgm:spPr/>
      <dgm:t>
        <a:bodyPr/>
        <a:lstStyle/>
        <a:p>
          <a:r>
            <a:rPr lang="en-US" dirty="0">
              <a:latin typeface="Arial"/>
            </a:rPr>
            <a:t>Quest</a:t>
          </a:r>
          <a:endParaRPr lang="en-US" dirty="0"/>
        </a:p>
      </dgm:t>
    </dgm:pt>
    <dgm:pt modelId="{8FB32E83-AAC8-42DC-89FE-7D27F1ADBE6C}" type="parTrans" cxnId="{9B20938E-2265-42E8-8583-525995163671}">
      <dgm:prSet/>
      <dgm:spPr/>
    </dgm:pt>
    <dgm:pt modelId="{93167A37-B87E-4099-88FD-B64ACEA91F3D}" type="sibTrans" cxnId="{9B20938E-2265-42E8-8583-525995163671}">
      <dgm:prSet/>
      <dgm:spPr/>
    </dgm:pt>
    <dgm:pt modelId="{2C851175-5A27-4A7A-8673-8473B68C2A21}">
      <dgm:prSet phldr="0"/>
      <dgm:spPr/>
      <dgm:t>
        <a:bodyPr/>
        <a:lstStyle/>
        <a:p>
          <a:pPr rtl="0"/>
          <a:r>
            <a:rPr lang="en-US" dirty="0">
              <a:latin typeface="Arial"/>
            </a:rPr>
            <a:t>Twin Rivers School District</a:t>
          </a:r>
        </a:p>
      </dgm:t>
    </dgm:pt>
    <dgm:pt modelId="{3B6B2770-0A83-465D-9B58-D2B5C20BE0C3}" type="parTrans" cxnId="{B4A0D42C-CCCF-4560-AB3E-AD282EC20E97}">
      <dgm:prSet/>
      <dgm:spPr/>
    </dgm:pt>
    <dgm:pt modelId="{4469E2C4-BCA3-489E-945F-A12500C4C0DA}" type="sibTrans" cxnId="{B4A0D42C-CCCF-4560-AB3E-AD282EC20E97}">
      <dgm:prSet/>
      <dgm:spPr/>
    </dgm:pt>
    <dgm:pt modelId="{4974917A-CD5C-4407-B588-D096012D75C5}">
      <dgm:prSet phldr="0"/>
      <dgm:spPr/>
      <dgm:t>
        <a:bodyPr/>
        <a:lstStyle/>
        <a:p>
          <a:pPr rtl="0"/>
          <a:r>
            <a:rPr lang="en-US" dirty="0">
              <a:latin typeface="Arial"/>
            </a:rPr>
            <a:t>San Juan School Disctrict</a:t>
          </a:r>
        </a:p>
      </dgm:t>
    </dgm:pt>
    <dgm:pt modelId="{6EA54983-ADFD-455E-93B4-E578CA3E514D}" type="parTrans" cxnId="{250F6D2B-78CF-47A4-A9EF-8ADF37AD5F3D}">
      <dgm:prSet/>
      <dgm:spPr/>
    </dgm:pt>
    <dgm:pt modelId="{2FF32FDA-EDDB-46C5-A28F-7E3B1FB39236}" type="sibTrans" cxnId="{250F6D2B-78CF-47A4-A9EF-8ADF37AD5F3D}">
      <dgm:prSet/>
      <dgm:spPr/>
    </dgm:pt>
    <dgm:pt modelId="{917503D9-FC5C-427B-B166-8C267D25DC4D}">
      <dgm:prSet phldr="0"/>
      <dgm:spPr/>
      <dgm:t>
        <a:bodyPr/>
        <a:lstStyle/>
        <a:p>
          <a:pPr rtl="0"/>
          <a:r>
            <a:rPr lang="en-US" dirty="0">
              <a:latin typeface="Arial"/>
            </a:rPr>
            <a:t>Various churches</a:t>
          </a:r>
        </a:p>
      </dgm:t>
    </dgm:pt>
    <dgm:pt modelId="{15865CF3-A5DA-47AB-B20D-AC06C634811C}" type="parTrans" cxnId="{EE353906-E9A2-41F4-A88A-2BC423294893}">
      <dgm:prSet/>
      <dgm:spPr/>
    </dgm:pt>
    <dgm:pt modelId="{8467A733-D678-4545-B200-E6E9B30F1189}" type="sibTrans" cxnId="{EE353906-E9A2-41F4-A88A-2BC423294893}">
      <dgm:prSet/>
      <dgm:spPr/>
    </dgm:pt>
    <dgm:pt modelId="{20CB7706-19A2-4F4B-84AB-18A4897DF4B1}">
      <dgm:prSet phldr="0"/>
      <dgm:spPr/>
      <dgm:t>
        <a:bodyPr/>
        <a:lstStyle/>
        <a:p>
          <a:pPr rtl="0"/>
          <a:r>
            <a:rPr lang="en-US" dirty="0">
              <a:latin typeface="Arial"/>
            </a:rPr>
            <a:t>Saint John's Program</a:t>
          </a:r>
        </a:p>
      </dgm:t>
    </dgm:pt>
    <dgm:pt modelId="{B6244E2D-0F03-4546-A2F4-17AACD555EA9}" type="parTrans" cxnId="{7BA32245-B929-461F-A5B6-501018CD219D}">
      <dgm:prSet/>
      <dgm:spPr/>
    </dgm:pt>
    <dgm:pt modelId="{D7663684-84BB-4823-8A1F-AD4DC870DA88}" type="sibTrans" cxnId="{7BA32245-B929-461F-A5B6-501018CD219D}">
      <dgm:prSet/>
      <dgm:spPr/>
    </dgm:pt>
    <dgm:pt modelId="{DC3F490A-41B8-42BC-8BF1-E46C7E65691F}" type="pres">
      <dgm:prSet presAssocID="{1D7B56D6-76BC-49D1-BCAF-696AAC84715F}" presName="diagram" presStyleCnt="0">
        <dgm:presLayoutVars>
          <dgm:dir/>
          <dgm:resizeHandles val="exact"/>
        </dgm:presLayoutVars>
      </dgm:prSet>
      <dgm:spPr/>
    </dgm:pt>
    <dgm:pt modelId="{687C4714-CD79-4769-9178-0DB8A79127FD}" type="pres">
      <dgm:prSet presAssocID="{A5162CEA-1D4D-4743-A5D1-6BD42D097524}" presName="node" presStyleLbl="node1" presStyleIdx="0" presStyleCnt="12">
        <dgm:presLayoutVars>
          <dgm:bulletEnabled val="1"/>
        </dgm:presLayoutVars>
      </dgm:prSet>
      <dgm:spPr/>
    </dgm:pt>
    <dgm:pt modelId="{DDDC7714-3B29-434C-B4C0-3B24A3154B9D}" type="pres">
      <dgm:prSet presAssocID="{E4726554-9DF3-4AD9-93FD-9AAE6BFE55D5}" presName="sibTrans" presStyleCnt="0"/>
      <dgm:spPr/>
    </dgm:pt>
    <dgm:pt modelId="{2CC182C0-4838-4ADA-97C4-4AD03529105C}" type="pres">
      <dgm:prSet presAssocID="{5E9964D9-6969-4D3D-B342-E458BFE7D7ED}" presName="node" presStyleLbl="node1" presStyleIdx="1" presStyleCnt="12">
        <dgm:presLayoutVars>
          <dgm:bulletEnabled val="1"/>
        </dgm:presLayoutVars>
      </dgm:prSet>
      <dgm:spPr/>
    </dgm:pt>
    <dgm:pt modelId="{80F02D22-9084-4D25-B29E-13958EF6CB19}" type="pres">
      <dgm:prSet presAssocID="{F909844D-8FBC-4938-822C-2ABCFC035E0B}" presName="sibTrans" presStyleCnt="0"/>
      <dgm:spPr/>
    </dgm:pt>
    <dgm:pt modelId="{910AEF2D-6FA5-4529-A952-1292AC911C7E}" type="pres">
      <dgm:prSet presAssocID="{0AE8A559-8820-4C5F-A758-268C7EE2622F}" presName="node" presStyleLbl="node1" presStyleIdx="2" presStyleCnt="12">
        <dgm:presLayoutVars>
          <dgm:bulletEnabled val="1"/>
        </dgm:presLayoutVars>
      </dgm:prSet>
      <dgm:spPr/>
    </dgm:pt>
    <dgm:pt modelId="{FDE2C6F4-8789-48E7-B37C-1591C4ED34E6}" type="pres">
      <dgm:prSet presAssocID="{F9A675EF-A3C2-44C9-8DF4-CB25481367E5}" presName="sibTrans" presStyleCnt="0"/>
      <dgm:spPr/>
    </dgm:pt>
    <dgm:pt modelId="{C74FB1A3-E0D4-4FF0-8E3E-358E215A3E09}" type="pres">
      <dgm:prSet presAssocID="{8E8520CB-2C77-433F-BC1D-08F380BD4A2A}" presName="node" presStyleLbl="node1" presStyleIdx="3" presStyleCnt="12">
        <dgm:presLayoutVars>
          <dgm:bulletEnabled val="1"/>
        </dgm:presLayoutVars>
      </dgm:prSet>
      <dgm:spPr/>
    </dgm:pt>
    <dgm:pt modelId="{8663187D-678B-4405-ADB8-F5F78FAD0E4B}" type="pres">
      <dgm:prSet presAssocID="{3F90E4D4-43EA-4C7A-8C9A-29BDED6B0036}" presName="sibTrans" presStyleCnt="0"/>
      <dgm:spPr/>
    </dgm:pt>
    <dgm:pt modelId="{616C28FC-7D70-4F61-91B6-53705F1956E2}" type="pres">
      <dgm:prSet presAssocID="{D6201001-1603-47AB-A575-6055EEC71CD9}" presName="node" presStyleLbl="node1" presStyleIdx="4" presStyleCnt="12">
        <dgm:presLayoutVars>
          <dgm:bulletEnabled val="1"/>
        </dgm:presLayoutVars>
      </dgm:prSet>
      <dgm:spPr/>
    </dgm:pt>
    <dgm:pt modelId="{F52FAED0-465B-4D77-85A1-1EE9EA94754F}" type="pres">
      <dgm:prSet presAssocID="{B7F0A80A-36E2-4968-B59B-899E478D4A73}" presName="sibTrans" presStyleCnt="0"/>
      <dgm:spPr/>
    </dgm:pt>
    <dgm:pt modelId="{60B7B4F9-F723-42A9-A6F3-99DB25C5A933}" type="pres">
      <dgm:prSet presAssocID="{124888A8-AB40-45EC-A58D-FFECDDCAEFC1}" presName="node" presStyleLbl="node1" presStyleIdx="5" presStyleCnt="12">
        <dgm:presLayoutVars>
          <dgm:bulletEnabled val="1"/>
        </dgm:presLayoutVars>
      </dgm:prSet>
      <dgm:spPr/>
    </dgm:pt>
    <dgm:pt modelId="{23D453B2-798F-4C84-A4AA-0892C951BE42}" type="pres">
      <dgm:prSet presAssocID="{A46DA4CD-9CB2-4990-AD33-12C1B9346231}" presName="sibTrans" presStyleCnt="0"/>
      <dgm:spPr/>
    </dgm:pt>
    <dgm:pt modelId="{60B45DFA-56BF-4F64-8BCB-26DF815B6775}" type="pres">
      <dgm:prSet presAssocID="{412ABF14-B28F-4D95-ADD6-902D542B8D27}" presName="node" presStyleLbl="node1" presStyleIdx="6" presStyleCnt="12">
        <dgm:presLayoutVars>
          <dgm:bulletEnabled val="1"/>
        </dgm:presLayoutVars>
      </dgm:prSet>
      <dgm:spPr/>
    </dgm:pt>
    <dgm:pt modelId="{BBFBFD9E-6486-42E7-9623-B2ABACD02B84}" type="pres">
      <dgm:prSet presAssocID="{0218DE8D-C590-4674-94C5-46D85A68924E}" presName="sibTrans" presStyleCnt="0"/>
      <dgm:spPr/>
    </dgm:pt>
    <dgm:pt modelId="{2644C9EA-1CEE-4747-84CE-9538FAF2213B}" type="pres">
      <dgm:prSet presAssocID="{20CB7706-19A2-4F4B-84AB-18A4897DF4B1}" presName="node" presStyleLbl="node1" presStyleIdx="7" presStyleCnt="12">
        <dgm:presLayoutVars>
          <dgm:bulletEnabled val="1"/>
        </dgm:presLayoutVars>
      </dgm:prSet>
      <dgm:spPr/>
    </dgm:pt>
    <dgm:pt modelId="{74881F20-9DD0-4EFB-B341-0AE1222B557E}" type="pres">
      <dgm:prSet presAssocID="{D7663684-84BB-4823-8A1F-AD4DC870DA88}" presName="sibTrans" presStyleCnt="0"/>
      <dgm:spPr/>
    </dgm:pt>
    <dgm:pt modelId="{BC541B0B-CFA1-4A62-BD56-ABEA74960B0F}" type="pres">
      <dgm:prSet presAssocID="{9E0C2F32-E391-4EEC-B6F4-06C865E56C81}" presName="node" presStyleLbl="node1" presStyleIdx="8" presStyleCnt="12">
        <dgm:presLayoutVars>
          <dgm:bulletEnabled val="1"/>
        </dgm:presLayoutVars>
      </dgm:prSet>
      <dgm:spPr/>
    </dgm:pt>
    <dgm:pt modelId="{BEF6D1CC-26EB-48A0-A180-876C839AC8E9}" type="pres">
      <dgm:prSet presAssocID="{93167A37-B87E-4099-88FD-B64ACEA91F3D}" presName="sibTrans" presStyleCnt="0"/>
      <dgm:spPr/>
    </dgm:pt>
    <dgm:pt modelId="{14094128-5D46-438E-906F-85ADFF10F476}" type="pres">
      <dgm:prSet presAssocID="{2C851175-5A27-4A7A-8673-8473B68C2A21}" presName="node" presStyleLbl="node1" presStyleIdx="9" presStyleCnt="12">
        <dgm:presLayoutVars>
          <dgm:bulletEnabled val="1"/>
        </dgm:presLayoutVars>
      </dgm:prSet>
      <dgm:spPr/>
    </dgm:pt>
    <dgm:pt modelId="{96A12420-FB65-4B0B-BB78-BBBE3F08FBE5}" type="pres">
      <dgm:prSet presAssocID="{4469E2C4-BCA3-489E-945F-A12500C4C0DA}" presName="sibTrans" presStyleCnt="0"/>
      <dgm:spPr/>
    </dgm:pt>
    <dgm:pt modelId="{CD80EFDD-5C93-4767-9C7B-04B9B1ED5E3B}" type="pres">
      <dgm:prSet presAssocID="{4974917A-CD5C-4407-B588-D096012D75C5}" presName="node" presStyleLbl="node1" presStyleIdx="10" presStyleCnt="12">
        <dgm:presLayoutVars>
          <dgm:bulletEnabled val="1"/>
        </dgm:presLayoutVars>
      </dgm:prSet>
      <dgm:spPr/>
    </dgm:pt>
    <dgm:pt modelId="{A00F3343-61BD-43E5-8802-74B60BD747CA}" type="pres">
      <dgm:prSet presAssocID="{2FF32FDA-EDDB-46C5-A28F-7E3B1FB39236}" presName="sibTrans" presStyleCnt="0"/>
      <dgm:spPr/>
    </dgm:pt>
    <dgm:pt modelId="{21B6DE1F-0886-424E-A23A-9B7DF1703C4F}" type="pres">
      <dgm:prSet presAssocID="{917503D9-FC5C-427B-B166-8C267D25DC4D}" presName="node" presStyleLbl="node1" presStyleIdx="11" presStyleCnt="12">
        <dgm:presLayoutVars>
          <dgm:bulletEnabled val="1"/>
        </dgm:presLayoutVars>
      </dgm:prSet>
      <dgm:spPr/>
    </dgm:pt>
  </dgm:ptLst>
  <dgm:cxnLst>
    <dgm:cxn modelId="{B1602505-4959-416A-8F06-E2F724789DE3}" srcId="{1D7B56D6-76BC-49D1-BCAF-696AAC84715F}" destId="{D6201001-1603-47AB-A575-6055EEC71CD9}" srcOrd="4" destOrd="0" parTransId="{D2A6A64B-5B68-4483-B12D-4F2FC78B4736}" sibTransId="{B7F0A80A-36E2-4968-B59B-899E478D4A73}"/>
    <dgm:cxn modelId="{EE353906-E9A2-41F4-A88A-2BC423294893}" srcId="{1D7B56D6-76BC-49D1-BCAF-696AAC84715F}" destId="{917503D9-FC5C-427B-B166-8C267D25DC4D}" srcOrd="11" destOrd="0" parTransId="{15865CF3-A5DA-47AB-B20D-AC06C634811C}" sibTransId="{8467A733-D678-4545-B200-E6E9B30F1189}"/>
    <dgm:cxn modelId="{86D9200E-37D2-4960-9870-C28ECE13C4E1}" type="presOf" srcId="{124888A8-AB40-45EC-A58D-FFECDDCAEFC1}" destId="{60B7B4F9-F723-42A9-A6F3-99DB25C5A933}" srcOrd="0" destOrd="0" presId="urn:microsoft.com/office/officeart/2005/8/layout/default"/>
    <dgm:cxn modelId="{53A85610-D83C-4CBD-B2C1-0187FA59A173}" srcId="{1D7B56D6-76BC-49D1-BCAF-696AAC84715F}" destId="{0AE8A559-8820-4C5F-A758-268C7EE2622F}" srcOrd="2" destOrd="0" parTransId="{C51C4759-7466-4549-8428-E166EC9783B8}" sibTransId="{F9A675EF-A3C2-44C9-8DF4-CB25481367E5}"/>
    <dgm:cxn modelId="{43B9B513-93B5-4FF3-BFEF-6BB66B30F291}" srcId="{1D7B56D6-76BC-49D1-BCAF-696AAC84715F}" destId="{5E9964D9-6969-4D3D-B342-E458BFE7D7ED}" srcOrd="1" destOrd="0" parTransId="{741AE62A-1897-4511-BAAF-E9F05DFE58B4}" sibTransId="{F909844D-8FBC-4938-822C-2ABCFC035E0B}"/>
    <dgm:cxn modelId="{5B868915-08A7-4BA5-A666-CD54767AFF51}" type="presOf" srcId="{5E9964D9-6969-4D3D-B342-E458BFE7D7ED}" destId="{2CC182C0-4838-4ADA-97C4-4AD03529105C}" srcOrd="0" destOrd="0" presId="urn:microsoft.com/office/officeart/2005/8/layout/default"/>
    <dgm:cxn modelId="{72FF641B-5BAF-4336-9A8A-77CF3738A3CC}" srcId="{1D7B56D6-76BC-49D1-BCAF-696AAC84715F}" destId="{412ABF14-B28F-4D95-ADD6-902D542B8D27}" srcOrd="6" destOrd="0" parTransId="{5130E098-2EDC-4C53-91AA-18BFB0932373}" sibTransId="{0218DE8D-C590-4674-94C5-46D85A68924E}"/>
    <dgm:cxn modelId="{FCDEFD26-F02E-4ECF-B5CE-90377154FE08}" type="presOf" srcId="{20CB7706-19A2-4F4B-84AB-18A4897DF4B1}" destId="{2644C9EA-1CEE-4747-84CE-9538FAF2213B}" srcOrd="0" destOrd="0" presId="urn:microsoft.com/office/officeart/2005/8/layout/default"/>
    <dgm:cxn modelId="{250F6D2B-78CF-47A4-A9EF-8ADF37AD5F3D}" srcId="{1D7B56D6-76BC-49D1-BCAF-696AAC84715F}" destId="{4974917A-CD5C-4407-B588-D096012D75C5}" srcOrd="10" destOrd="0" parTransId="{6EA54983-ADFD-455E-93B4-E578CA3E514D}" sibTransId="{2FF32FDA-EDDB-46C5-A28F-7E3B1FB39236}"/>
    <dgm:cxn modelId="{B4A0D42C-CCCF-4560-AB3E-AD282EC20E97}" srcId="{1D7B56D6-76BC-49D1-BCAF-696AAC84715F}" destId="{2C851175-5A27-4A7A-8673-8473B68C2A21}" srcOrd="9" destOrd="0" parTransId="{3B6B2770-0A83-465D-9B58-D2B5C20BE0C3}" sibTransId="{4469E2C4-BCA3-489E-945F-A12500C4C0DA}"/>
    <dgm:cxn modelId="{A790B343-F89B-49C8-A8F4-119C36BAC0F6}" srcId="{1D7B56D6-76BC-49D1-BCAF-696AAC84715F}" destId="{A5162CEA-1D4D-4743-A5D1-6BD42D097524}" srcOrd="0" destOrd="0" parTransId="{C7462E4F-253C-41FF-8FC4-8870F8449C62}" sibTransId="{E4726554-9DF3-4AD9-93FD-9AAE6BFE55D5}"/>
    <dgm:cxn modelId="{7BA32245-B929-461F-A5B6-501018CD219D}" srcId="{1D7B56D6-76BC-49D1-BCAF-696AAC84715F}" destId="{20CB7706-19A2-4F4B-84AB-18A4897DF4B1}" srcOrd="7" destOrd="0" parTransId="{B6244E2D-0F03-4546-A2F4-17AACD555EA9}" sibTransId="{D7663684-84BB-4823-8A1F-AD4DC870DA88}"/>
    <dgm:cxn modelId="{D7C8F24B-FB55-4C21-89EC-937E8669F82E}" srcId="{1D7B56D6-76BC-49D1-BCAF-696AAC84715F}" destId="{8E8520CB-2C77-433F-BC1D-08F380BD4A2A}" srcOrd="3" destOrd="0" parTransId="{B4FD1FEA-2B0D-4293-9D67-16B28C09925C}" sibTransId="{3F90E4D4-43EA-4C7A-8C9A-29BDED6B0036}"/>
    <dgm:cxn modelId="{510E1F6D-02F2-4684-98A6-31DF32A37ADB}" type="presOf" srcId="{4974917A-CD5C-4407-B588-D096012D75C5}" destId="{CD80EFDD-5C93-4767-9C7B-04B9B1ED5E3B}" srcOrd="0" destOrd="0" presId="urn:microsoft.com/office/officeart/2005/8/layout/default"/>
    <dgm:cxn modelId="{544D274D-1ABE-4115-90F9-C37F7C8380C7}" type="presOf" srcId="{1D7B56D6-76BC-49D1-BCAF-696AAC84715F}" destId="{DC3F490A-41B8-42BC-8BF1-E46C7E65691F}" srcOrd="0" destOrd="0" presId="urn:microsoft.com/office/officeart/2005/8/layout/default"/>
    <dgm:cxn modelId="{9F84B14D-F00D-46D4-ABB9-F16262810797}" type="presOf" srcId="{8E8520CB-2C77-433F-BC1D-08F380BD4A2A}" destId="{C74FB1A3-E0D4-4FF0-8E3E-358E215A3E09}" srcOrd="0" destOrd="0" presId="urn:microsoft.com/office/officeart/2005/8/layout/default"/>
    <dgm:cxn modelId="{B1124E72-02AD-4448-8E3B-9CF0F08A9D4B}" type="presOf" srcId="{A5162CEA-1D4D-4743-A5D1-6BD42D097524}" destId="{687C4714-CD79-4769-9178-0DB8A79127FD}" srcOrd="0" destOrd="0" presId="urn:microsoft.com/office/officeart/2005/8/layout/default"/>
    <dgm:cxn modelId="{1BED7A77-608D-4A92-A620-E96941407025}" type="presOf" srcId="{917503D9-FC5C-427B-B166-8C267D25DC4D}" destId="{21B6DE1F-0886-424E-A23A-9B7DF1703C4F}" srcOrd="0" destOrd="0" presId="urn:microsoft.com/office/officeart/2005/8/layout/default"/>
    <dgm:cxn modelId="{C6E74F58-CCC1-40D4-A4C6-418143860FF5}" type="presOf" srcId="{2C851175-5A27-4A7A-8673-8473B68C2A21}" destId="{14094128-5D46-438E-906F-85ADFF10F476}" srcOrd="0" destOrd="0" presId="urn:microsoft.com/office/officeart/2005/8/layout/default"/>
    <dgm:cxn modelId="{0C616779-58BE-4ABC-B3F0-EA9FE7F6E8CB}" srcId="{1D7B56D6-76BC-49D1-BCAF-696AAC84715F}" destId="{124888A8-AB40-45EC-A58D-FFECDDCAEFC1}" srcOrd="5" destOrd="0" parTransId="{5CF3105A-2ACF-4CB6-87C8-B8ECBDBE31A2}" sibTransId="{A46DA4CD-9CB2-4990-AD33-12C1B9346231}"/>
    <dgm:cxn modelId="{A4367E59-A01B-48E5-A817-3B4B5336AB1E}" type="presOf" srcId="{412ABF14-B28F-4D95-ADD6-902D542B8D27}" destId="{60B45DFA-56BF-4F64-8BCB-26DF815B6775}" srcOrd="0" destOrd="0" presId="urn:microsoft.com/office/officeart/2005/8/layout/default"/>
    <dgm:cxn modelId="{9B20938E-2265-42E8-8583-525995163671}" srcId="{1D7B56D6-76BC-49D1-BCAF-696AAC84715F}" destId="{9E0C2F32-E391-4EEC-B6F4-06C865E56C81}" srcOrd="8" destOrd="0" parTransId="{8FB32E83-AAC8-42DC-89FE-7D27F1ADBE6C}" sibTransId="{93167A37-B87E-4099-88FD-B64ACEA91F3D}"/>
    <dgm:cxn modelId="{662375AA-1149-47C3-B503-5AC1288C0FEB}" type="presOf" srcId="{9E0C2F32-E391-4EEC-B6F4-06C865E56C81}" destId="{BC541B0B-CFA1-4A62-BD56-ABEA74960B0F}" srcOrd="0" destOrd="0" presId="urn:microsoft.com/office/officeart/2005/8/layout/default"/>
    <dgm:cxn modelId="{FA6484E6-348B-4066-B877-E3CB27976B01}" type="presOf" srcId="{D6201001-1603-47AB-A575-6055EEC71CD9}" destId="{616C28FC-7D70-4F61-91B6-53705F1956E2}" srcOrd="0" destOrd="0" presId="urn:microsoft.com/office/officeart/2005/8/layout/default"/>
    <dgm:cxn modelId="{F2B7A7EE-98A3-42B5-8821-872EFAD76DDA}" type="presOf" srcId="{0AE8A559-8820-4C5F-A758-268C7EE2622F}" destId="{910AEF2D-6FA5-4529-A952-1292AC911C7E}" srcOrd="0" destOrd="0" presId="urn:microsoft.com/office/officeart/2005/8/layout/default"/>
    <dgm:cxn modelId="{7753210E-E5EE-4887-BA7C-953AC81EB37F}" type="presParOf" srcId="{DC3F490A-41B8-42BC-8BF1-E46C7E65691F}" destId="{687C4714-CD79-4769-9178-0DB8A79127FD}" srcOrd="0" destOrd="0" presId="urn:microsoft.com/office/officeart/2005/8/layout/default"/>
    <dgm:cxn modelId="{F649C554-CF6E-4CCE-A242-92FC4E9DC4EC}" type="presParOf" srcId="{DC3F490A-41B8-42BC-8BF1-E46C7E65691F}" destId="{DDDC7714-3B29-434C-B4C0-3B24A3154B9D}" srcOrd="1" destOrd="0" presId="urn:microsoft.com/office/officeart/2005/8/layout/default"/>
    <dgm:cxn modelId="{BA79135D-D252-4FD4-8811-C9EC56BA1D7C}" type="presParOf" srcId="{DC3F490A-41B8-42BC-8BF1-E46C7E65691F}" destId="{2CC182C0-4838-4ADA-97C4-4AD03529105C}" srcOrd="2" destOrd="0" presId="urn:microsoft.com/office/officeart/2005/8/layout/default"/>
    <dgm:cxn modelId="{8FECB265-BF28-4508-AD04-CD74534CB807}" type="presParOf" srcId="{DC3F490A-41B8-42BC-8BF1-E46C7E65691F}" destId="{80F02D22-9084-4D25-B29E-13958EF6CB19}" srcOrd="3" destOrd="0" presId="urn:microsoft.com/office/officeart/2005/8/layout/default"/>
    <dgm:cxn modelId="{33D36AFD-ADCE-4711-9822-BB9697B01734}" type="presParOf" srcId="{DC3F490A-41B8-42BC-8BF1-E46C7E65691F}" destId="{910AEF2D-6FA5-4529-A952-1292AC911C7E}" srcOrd="4" destOrd="0" presId="urn:microsoft.com/office/officeart/2005/8/layout/default"/>
    <dgm:cxn modelId="{58C953CE-AFD5-45B1-9E07-58711C8C0930}" type="presParOf" srcId="{DC3F490A-41B8-42BC-8BF1-E46C7E65691F}" destId="{FDE2C6F4-8789-48E7-B37C-1591C4ED34E6}" srcOrd="5" destOrd="0" presId="urn:microsoft.com/office/officeart/2005/8/layout/default"/>
    <dgm:cxn modelId="{94BCB0FE-D10F-4B99-A981-F7DB0ACF3C20}" type="presParOf" srcId="{DC3F490A-41B8-42BC-8BF1-E46C7E65691F}" destId="{C74FB1A3-E0D4-4FF0-8E3E-358E215A3E09}" srcOrd="6" destOrd="0" presId="urn:microsoft.com/office/officeart/2005/8/layout/default"/>
    <dgm:cxn modelId="{B4B23601-B7E1-4E35-8048-76500D9F792F}" type="presParOf" srcId="{DC3F490A-41B8-42BC-8BF1-E46C7E65691F}" destId="{8663187D-678B-4405-ADB8-F5F78FAD0E4B}" srcOrd="7" destOrd="0" presId="urn:microsoft.com/office/officeart/2005/8/layout/default"/>
    <dgm:cxn modelId="{091B16E7-9051-45DF-8E33-154E0D6DBEE5}" type="presParOf" srcId="{DC3F490A-41B8-42BC-8BF1-E46C7E65691F}" destId="{616C28FC-7D70-4F61-91B6-53705F1956E2}" srcOrd="8" destOrd="0" presId="urn:microsoft.com/office/officeart/2005/8/layout/default"/>
    <dgm:cxn modelId="{41B5715D-1890-45AC-BE0D-B42497E9F7C3}" type="presParOf" srcId="{DC3F490A-41B8-42BC-8BF1-E46C7E65691F}" destId="{F52FAED0-465B-4D77-85A1-1EE9EA94754F}" srcOrd="9" destOrd="0" presId="urn:microsoft.com/office/officeart/2005/8/layout/default"/>
    <dgm:cxn modelId="{4740A7AC-F79E-49DF-87E7-9630D9ED0CF1}" type="presParOf" srcId="{DC3F490A-41B8-42BC-8BF1-E46C7E65691F}" destId="{60B7B4F9-F723-42A9-A6F3-99DB25C5A933}" srcOrd="10" destOrd="0" presId="urn:microsoft.com/office/officeart/2005/8/layout/default"/>
    <dgm:cxn modelId="{21DFC1C8-E57F-44A2-B87B-F0CF17A9E0E1}" type="presParOf" srcId="{DC3F490A-41B8-42BC-8BF1-E46C7E65691F}" destId="{23D453B2-798F-4C84-A4AA-0892C951BE42}" srcOrd="11" destOrd="0" presId="urn:microsoft.com/office/officeart/2005/8/layout/default"/>
    <dgm:cxn modelId="{5CC58A7A-06ED-483A-8C9C-930862CE74E0}" type="presParOf" srcId="{DC3F490A-41B8-42BC-8BF1-E46C7E65691F}" destId="{60B45DFA-56BF-4F64-8BCB-26DF815B6775}" srcOrd="12" destOrd="0" presId="urn:microsoft.com/office/officeart/2005/8/layout/default"/>
    <dgm:cxn modelId="{2A4F1FA2-1C20-40A6-9339-F4B19E300039}" type="presParOf" srcId="{DC3F490A-41B8-42BC-8BF1-E46C7E65691F}" destId="{BBFBFD9E-6486-42E7-9623-B2ABACD02B84}" srcOrd="13" destOrd="0" presId="urn:microsoft.com/office/officeart/2005/8/layout/default"/>
    <dgm:cxn modelId="{B87D5FF0-966D-4081-B4DD-56AE4D052FF7}" type="presParOf" srcId="{DC3F490A-41B8-42BC-8BF1-E46C7E65691F}" destId="{2644C9EA-1CEE-4747-84CE-9538FAF2213B}" srcOrd="14" destOrd="0" presId="urn:microsoft.com/office/officeart/2005/8/layout/default"/>
    <dgm:cxn modelId="{400544F0-16BF-4537-8831-7135F7651ADA}" type="presParOf" srcId="{DC3F490A-41B8-42BC-8BF1-E46C7E65691F}" destId="{74881F20-9DD0-4EFB-B341-0AE1222B557E}" srcOrd="15" destOrd="0" presId="urn:microsoft.com/office/officeart/2005/8/layout/default"/>
    <dgm:cxn modelId="{AE6871BF-0041-45AB-BF2B-199069F25C4B}" type="presParOf" srcId="{DC3F490A-41B8-42BC-8BF1-E46C7E65691F}" destId="{BC541B0B-CFA1-4A62-BD56-ABEA74960B0F}" srcOrd="16" destOrd="0" presId="urn:microsoft.com/office/officeart/2005/8/layout/default"/>
    <dgm:cxn modelId="{6E9368E1-E25D-4F01-AD10-475EF4ABA221}" type="presParOf" srcId="{DC3F490A-41B8-42BC-8BF1-E46C7E65691F}" destId="{BEF6D1CC-26EB-48A0-A180-876C839AC8E9}" srcOrd="17" destOrd="0" presId="urn:microsoft.com/office/officeart/2005/8/layout/default"/>
    <dgm:cxn modelId="{6D42217E-45D1-44FF-814E-468093A65B61}" type="presParOf" srcId="{DC3F490A-41B8-42BC-8BF1-E46C7E65691F}" destId="{14094128-5D46-438E-906F-85ADFF10F476}" srcOrd="18" destOrd="0" presId="urn:microsoft.com/office/officeart/2005/8/layout/default"/>
    <dgm:cxn modelId="{05E8DF85-034A-4415-8304-9B8ECCC38012}" type="presParOf" srcId="{DC3F490A-41B8-42BC-8BF1-E46C7E65691F}" destId="{96A12420-FB65-4B0B-BB78-BBBE3F08FBE5}" srcOrd="19" destOrd="0" presId="urn:microsoft.com/office/officeart/2005/8/layout/default"/>
    <dgm:cxn modelId="{9C5B5060-310E-40B1-AAC1-E1DE40EC9146}" type="presParOf" srcId="{DC3F490A-41B8-42BC-8BF1-E46C7E65691F}" destId="{CD80EFDD-5C93-4767-9C7B-04B9B1ED5E3B}" srcOrd="20" destOrd="0" presId="urn:microsoft.com/office/officeart/2005/8/layout/default"/>
    <dgm:cxn modelId="{0E1BA449-75D2-4155-9B2E-B6AD9531B4B6}" type="presParOf" srcId="{DC3F490A-41B8-42BC-8BF1-E46C7E65691F}" destId="{A00F3343-61BD-43E5-8802-74B60BD747CA}" srcOrd="21" destOrd="0" presId="urn:microsoft.com/office/officeart/2005/8/layout/default"/>
    <dgm:cxn modelId="{244104DE-781A-4D04-ADAC-E72DE614CBA1}" type="presParOf" srcId="{DC3F490A-41B8-42BC-8BF1-E46C7E65691F}" destId="{21B6DE1F-0886-424E-A23A-9B7DF1703C4F}"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C4714-CD79-4769-9178-0DB8A79127FD}">
      <dsp:nvSpPr>
        <dsp:cNvPr id="0" name=""/>
        <dsp:cNvSpPr/>
      </dsp:nvSpPr>
      <dsp:spPr>
        <a:xfrm>
          <a:off x="650081" y="2917"/>
          <a:ext cx="1797364" cy="10784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rial"/>
            </a:rPr>
            <a:t>First Steps</a:t>
          </a:r>
          <a:endParaRPr lang="en-US" sz="2200" kern="1200" dirty="0"/>
        </a:p>
      </dsp:txBody>
      <dsp:txXfrm>
        <a:off x="650081" y="2917"/>
        <a:ext cx="1797364" cy="1078418"/>
      </dsp:txXfrm>
    </dsp:sp>
    <dsp:sp modelId="{2CC182C0-4838-4ADA-97C4-4AD03529105C}">
      <dsp:nvSpPr>
        <dsp:cNvPr id="0" name=""/>
        <dsp:cNvSpPr/>
      </dsp:nvSpPr>
      <dsp:spPr>
        <a:xfrm>
          <a:off x="2627181" y="2917"/>
          <a:ext cx="1797364" cy="10784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rial"/>
            </a:rPr>
            <a:t>Sacramento Steps Forward</a:t>
          </a:r>
          <a:endParaRPr lang="en-US" sz="2200" kern="1200" dirty="0"/>
        </a:p>
      </dsp:txBody>
      <dsp:txXfrm>
        <a:off x="2627181" y="2917"/>
        <a:ext cx="1797364" cy="1078418"/>
      </dsp:txXfrm>
    </dsp:sp>
    <dsp:sp modelId="{910AEF2D-6FA5-4529-A952-1292AC911C7E}">
      <dsp:nvSpPr>
        <dsp:cNvPr id="0" name=""/>
        <dsp:cNvSpPr/>
      </dsp:nvSpPr>
      <dsp:spPr>
        <a:xfrm>
          <a:off x="4604282" y="2917"/>
          <a:ext cx="1797364" cy="10784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a:rPr>
            <a:t>BAART</a:t>
          </a:r>
          <a:endParaRPr lang="en-US" sz="2200" kern="1200" dirty="0"/>
        </a:p>
      </dsp:txBody>
      <dsp:txXfrm>
        <a:off x="4604282" y="2917"/>
        <a:ext cx="1797364" cy="1078418"/>
      </dsp:txXfrm>
    </dsp:sp>
    <dsp:sp modelId="{C74FB1A3-E0D4-4FF0-8E3E-358E215A3E09}">
      <dsp:nvSpPr>
        <dsp:cNvPr id="0" name=""/>
        <dsp:cNvSpPr/>
      </dsp:nvSpPr>
      <dsp:spPr>
        <a:xfrm>
          <a:off x="650081" y="1261072"/>
          <a:ext cx="1797364" cy="10784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rial"/>
            </a:rPr>
            <a:t>MEDMARK</a:t>
          </a:r>
        </a:p>
      </dsp:txBody>
      <dsp:txXfrm>
        <a:off x="650081" y="1261072"/>
        <a:ext cx="1797364" cy="1078418"/>
      </dsp:txXfrm>
    </dsp:sp>
    <dsp:sp modelId="{616C28FC-7D70-4F61-91B6-53705F1956E2}">
      <dsp:nvSpPr>
        <dsp:cNvPr id="0" name=""/>
        <dsp:cNvSpPr/>
      </dsp:nvSpPr>
      <dsp:spPr>
        <a:xfrm>
          <a:off x="2627181" y="1261072"/>
          <a:ext cx="1797364" cy="10784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rial"/>
            </a:rPr>
            <a:t>VOA shelters</a:t>
          </a:r>
          <a:endParaRPr lang="en-US" sz="2200" kern="1200" dirty="0"/>
        </a:p>
      </dsp:txBody>
      <dsp:txXfrm>
        <a:off x="2627181" y="1261072"/>
        <a:ext cx="1797364" cy="1078418"/>
      </dsp:txXfrm>
    </dsp:sp>
    <dsp:sp modelId="{60B7B4F9-F723-42A9-A6F3-99DB25C5A933}">
      <dsp:nvSpPr>
        <dsp:cNvPr id="0" name=""/>
        <dsp:cNvSpPr/>
      </dsp:nvSpPr>
      <dsp:spPr>
        <a:xfrm>
          <a:off x="4604282" y="1261072"/>
          <a:ext cx="1797364" cy="10784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a:rPr>
            <a:t>StepUp</a:t>
          </a:r>
        </a:p>
      </dsp:txBody>
      <dsp:txXfrm>
        <a:off x="4604282" y="1261072"/>
        <a:ext cx="1797364" cy="1078418"/>
      </dsp:txXfrm>
    </dsp:sp>
    <dsp:sp modelId="{60B45DFA-56BF-4F64-8BCB-26DF815B6775}">
      <dsp:nvSpPr>
        <dsp:cNvPr id="0" name=""/>
        <dsp:cNvSpPr/>
      </dsp:nvSpPr>
      <dsp:spPr>
        <a:xfrm>
          <a:off x="650081" y="2519227"/>
          <a:ext cx="1797364" cy="10784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rial"/>
            </a:rPr>
            <a:t>UC Davis</a:t>
          </a:r>
        </a:p>
      </dsp:txBody>
      <dsp:txXfrm>
        <a:off x="650081" y="2519227"/>
        <a:ext cx="1797364" cy="1078418"/>
      </dsp:txXfrm>
    </dsp:sp>
    <dsp:sp modelId="{2644C9EA-1CEE-4747-84CE-9538FAF2213B}">
      <dsp:nvSpPr>
        <dsp:cNvPr id="0" name=""/>
        <dsp:cNvSpPr/>
      </dsp:nvSpPr>
      <dsp:spPr>
        <a:xfrm>
          <a:off x="2627181" y="2519227"/>
          <a:ext cx="1797364" cy="10784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rial"/>
            </a:rPr>
            <a:t>Saint John's Program</a:t>
          </a:r>
        </a:p>
      </dsp:txBody>
      <dsp:txXfrm>
        <a:off x="2627181" y="2519227"/>
        <a:ext cx="1797364" cy="1078418"/>
      </dsp:txXfrm>
    </dsp:sp>
    <dsp:sp modelId="{BC541B0B-CFA1-4A62-BD56-ABEA74960B0F}">
      <dsp:nvSpPr>
        <dsp:cNvPr id="0" name=""/>
        <dsp:cNvSpPr/>
      </dsp:nvSpPr>
      <dsp:spPr>
        <a:xfrm>
          <a:off x="4604282" y="2519227"/>
          <a:ext cx="1797364" cy="10784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a:rPr>
            <a:t>Quest</a:t>
          </a:r>
          <a:endParaRPr lang="en-US" sz="2200" kern="1200" dirty="0"/>
        </a:p>
      </dsp:txBody>
      <dsp:txXfrm>
        <a:off x="4604282" y="2519227"/>
        <a:ext cx="1797364" cy="1078418"/>
      </dsp:txXfrm>
    </dsp:sp>
    <dsp:sp modelId="{14094128-5D46-438E-906F-85ADFF10F476}">
      <dsp:nvSpPr>
        <dsp:cNvPr id="0" name=""/>
        <dsp:cNvSpPr/>
      </dsp:nvSpPr>
      <dsp:spPr>
        <a:xfrm>
          <a:off x="650081" y="3777382"/>
          <a:ext cx="1797364" cy="10784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rial"/>
            </a:rPr>
            <a:t>Twin Rivers School District</a:t>
          </a:r>
        </a:p>
      </dsp:txBody>
      <dsp:txXfrm>
        <a:off x="650081" y="3777382"/>
        <a:ext cx="1797364" cy="1078418"/>
      </dsp:txXfrm>
    </dsp:sp>
    <dsp:sp modelId="{CD80EFDD-5C93-4767-9C7B-04B9B1ED5E3B}">
      <dsp:nvSpPr>
        <dsp:cNvPr id="0" name=""/>
        <dsp:cNvSpPr/>
      </dsp:nvSpPr>
      <dsp:spPr>
        <a:xfrm>
          <a:off x="2627181" y="3777382"/>
          <a:ext cx="1797364" cy="10784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rial"/>
            </a:rPr>
            <a:t>San Juan School Disctrict</a:t>
          </a:r>
        </a:p>
      </dsp:txBody>
      <dsp:txXfrm>
        <a:off x="2627181" y="3777382"/>
        <a:ext cx="1797364" cy="1078418"/>
      </dsp:txXfrm>
    </dsp:sp>
    <dsp:sp modelId="{21B6DE1F-0886-424E-A23A-9B7DF1703C4F}">
      <dsp:nvSpPr>
        <dsp:cNvPr id="0" name=""/>
        <dsp:cNvSpPr/>
      </dsp:nvSpPr>
      <dsp:spPr>
        <a:xfrm>
          <a:off x="4604282" y="3777382"/>
          <a:ext cx="1797364" cy="10784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rial"/>
            </a:rPr>
            <a:t>Various churches</a:t>
          </a:r>
        </a:p>
      </dsp:txBody>
      <dsp:txXfrm>
        <a:off x="4604282" y="3777382"/>
        <a:ext cx="1797364" cy="10784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2"/>
            <a:ext cx="4028440" cy="351737"/>
          </a:xfrm>
          <a:prstGeom prst="rect">
            <a:avLst/>
          </a:prstGeom>
          <a:noFill/>
          <a:ln>
            <a:noFill/>
          </a:ln>
        </p:spPr>
        <p:txBody>
          <a:bodyPr spcFirstLastPara="1" wrap="square" lIns="93150" tIns="46575" rIns="93150"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265809" y="2"/>
            <a:ext cx="4028440" cy="351737"/>
          </a:xfrm>
          <a:prstGeom prst="rect">
            <a:avLst/>
          </a:prstGeom>
          <a:noFill/>
          <a:ln>
            <a:noFill/>
          </a:ln>
        </p:spPr>
        <p:txBody>
          <a:bodyPr spcFirstLastPara="1" wrap="square" lIns="93150" tIns="46575" rIns="93150"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29640" y="3373755"/>
            <a:ext cx="7437120" cy="2760346"/>
          </a:xfrm>
          <a:prstGeom prst="rect">
            <a:avLst/>
          </a:prstGeom>
          <a:noFill/>
          <a:ln>
            <a:noFill/>
          </a:ln>
        </p:spPr>
        <p:txBody>
          <a:bodyPr spcFirstLastPara="1" wrap="square" lIns="93150" tIns="46575" rIns="93150"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658664"/>
            <a:ext cx="4028440" cy="351736"/>
          </a:xfrm>
          <a:prstGeom prst="rect">
            <a:avLst/>
          </a:prstGeom>
          <a:noFill/>
          <a:ln>
            <a:noFill/>
          </a:ln>
        </p:spPr>
        <p:txBody>
          <a:bodyPr spcFirstLastPara="1" wrap="square" lIns="93150" tIns="46575" rIns="93150"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265809" y="6658664"/>
            <a:ext cx="4028440" cy="351736"/>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notes"/>
          <p:cNvSpPr txBox="1">
            <a:spLocks noGrp="1"/>
          </p:cNvSpPr>
          <p:nvPr>
            <p:ph type="body" idx="1"/>
          </p:nvPr>
        </p:nvSpPr>
        <p:spPr>
          <a:xfrm>
            <a:off x="929640" y="3373755"/>
            <a:ext cx="7437120" cy="2760346"/>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77" name="Google Shape;177;p1:notes"/>
          <p:cNvSpPr txBox="1">
            <a:spLocks noGrp="1"/>
          </p:cNvSpPr>
          <p:nvPr>
            <p:ph type="sldNum" idx="12"/>
          </p:nvPr>
        </p:nvSpPr>
        <p:spPr>
          <a:xfrm>
            <a:off x="5265809" y="6658664"/>
            <a:ext cx="4028440" cy="351736"/>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bbb3ffd7b_2_111: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4bbb3ffd7b_2_111:notes"/>
          <p:cNvSpPr txBox="1">
            <a:spLocks noGrp="1"/>
          </p:cNvSpPr>
          <p:nvPr>
            <p:ph type="body" idx="1"/>
          </p:nvPr>
        </p:nvSpPr>
        <p:spPr>
          <a:xfrm>
            <a:off x="929640" y="3373755"/>
            <a:ext cx="7437000" cy="2760300"/>
          </a:xfrm>
          <a:prstGeom prst="rect">
            <a:avLst/>
          </a:prstGeom>
        </p:spPr>
        <p:txBody>
          <a:bodyPr spcFirstLastPara="1" wrap="square" lIns="93150" tIns="46575" rIns="93150" bIns="46575" anchor="t" anchorCtr="0">
            <a:noAutofit/>
          </a:bodyPr>
          <a:lstStyle/>
          <a:p>
            <a:r>
              <a:rPr lang="en-US" dirty="0"/>
              <a:t>Churches: Capitol City 7th Day Adventist, First church of Nazarene, South Sac Christian Center, St. John's Lutheran Church, St. Paul's Church, Westminster Presbyterian</a:t>
            </a:r>
          </a:p>
        </p:txBody>
      </p:sp>
      <p:sp>
        <p:nvSpPr>
          <p:cNvPr id="217" name="Google Shape;217;g4bbb3ffd7b_2_111:notes"/>
          <p:cNvSpPr txBox="1">
            <a:spLocks noGrp="1"/>
          </p:cNvSpPr>
          <p:nvPr>
            <p:ph type="sldNum" idx="12"/>
          </p:nvPr>
        </p:nvSpPr>
        <p:spPr>
          <a:xfrm>
            <a:off x="5265809" y="6658664"/>
            <a:ext cx="4028400" cy="3516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bbb3ffd7b_2_6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bbb3ffd7b_2_69:notes"/>
          <p:cNvSpPr txBox="1">
            <a:spLocks noGrp="1"/>
          </p:cNvSpPr>
          <p:nvPr>
            <p:ph type="body" idx="1"/>
          </p:nvPr>
        </p:nvSpPr>
        <p:spPr>
          <a:xfrm>
            <a:off x="929640" y="3373755"/>
            <a:ext cx="7437000" cy="2760300"/>
          </a:xfrm>
          <a:prstGeom prst="rect">
            <a:avLst/>
          </a:prstGeom>
        </p:spPr>
        <p:txBody>
          <a:bodyPr spcFirstLastPara="1" wrap="square" lIns="93150" tIns="46575" rIns="93150" bIns="46575" anchor="t" anchorCtr="0">
            <a:noAutofit/>
          </a:bodyPr>
          <a:lstStyle/>
          <a:p>
            <a:pPr marL="0" indent="0"/>
            <a:endParaRPr lang="en-US" dirty="0"/>
          </a:p>
        </p:txBody>
      </p:sp>
      <p:sp>
        <p:nvSpPr>
          <p:cNvPr id="225" name="Google Shape;225;g4bbb3ffd7b_2_69:notes"/>
          <p:cNvSpPr txBox="1">
            <a:spLocks noGrp="1"/>
          </p:cNvSpPr>
          <p:nvPr>
            <p:ph type="sldNum" idx="12"/>
          </p:nvPr>
        </p:nvSpPr>
        <p:spPr>
          <a:xfrm>
            <a:off x="5265809" y="6658664"/>
            <a:ext cx="4028400" cy="3516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8413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9476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1121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ab7741b6a_0_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ab7741b6a_0_0:notes"/>
          <p:cNvSpPr txBox="1">
            <a:spLocks noGrp="1"/>
          </p:cNvSpPr>
          <p:nvPr>
            <p:ph type="body" idx="1"/>
          </p:nvPr>
        </p:nvSpPr>
        <p:spPr>
          <a:xfrm>
            <a:off x="929640" y="3373755"/>
            <a:ext cx="7437000" cy="2760300"/>
          </a:xfrm>
          <a:prstGeom prst="rect">
            <a:avLst/>
          </a:prstGeom>
        </p:spPr>
        <p:txBody>
          <a:bodyPr spcFirstLastPara="1" wrap="square" lIns="93150" tIns="46575" rIns="93150" bIns="46575" anchor="t" anchorCtr="0">
            <a:noAutofit/>
          </a:bodyPr>
          <a:lstStyle/>
          <a:p>
            <a:pPr marL="0" indent="0"/>
            <a:endParaRPr lang="en-US" dirty="0"/>
          </a:p>
        </p:txBody>
      </p:sp>
      <p:sp>
        <p:nvSpPr>
          <p:cNvPr id="260" name="Google Shape;260;g4ab7741b6a_0_0:notes"/>
          <p:cNvSpPr txBox="1">
            <a:spLocks noGrp="1"/>
          </p:cNvSpPr>
          <p:nvPr>
            <p:ph type="sldNum" idx="12"/>
          </p:nvPr>
        </p:nvSpPr>
        <p:spPr>
          <a:xfrm>
            <a:off x="5265809" y="6658664"/>
            <a:ext cx="4028400" cy="3516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bbb3ffd7b_2_9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bbb3ffd7b_2_99:notes"/>
          <p:cNvSpPr txBox="1">
            <a:spLocks noGrp="1"/>
          </p:cNvSpPr>
          <p:nvPr>
            <p:ph type="body" idx="1"/>
          </p:nvPr>
        </p:nvSpPr>
        <p:spPr>
          <a:xfrm>
            <a:off x="929640" y="3373755"/>
            <a:ext cx="7437000" cy="27603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84" name="Google Shape;184;g4bbb3ffd7b_2_99:notes"/>
          <p:cNvSpPr txBox="1">
            <a:spLocks noGrp="1"/>
          </p:cNvSpPr>
          <p:nvPr>
            <p:ph type="sldNum" idx="12"/>
          </p:nvPr>
        </p:nvSpPr>
        <p:spPr>
          <a:xfrm>
            <a:off x="5265809" y="6658664"/>
            <a:ext cx="4028400" cy="3516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4d7fd968d1_0_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4d7fd968d1_0_0:notes"/>
          <p:cNvSpPr txBox="1">
            <a:spLocks noGrp="1"/>
          </p:cNvSpPr>
          <p:nvPr>
            <p:ph type="body" idx="1"/>
          </p:nvPr>
        </p:nvSpPr>
        <p:spPr>
          <a:xfrm>
            <a:off x="929640" y="3373755"/>
            <a:ext cx="7437000" cy="2760300"/>
          </a:xfrm>
          <a:prstGeom prst="rect">
            <a:avLst/>
          </a:prstGeom>
        </p:spPr>
        <p:txBody>
          <a:bodyPr spcFirstLastPara="1" wrap="square" lIns="93150" tIns="46575" rIns="93150" bIns="46575" anchor="t" anchorCtr="0">
            <a:noAutofit/>
          </a:bodyPr>
          <a:lstStyle/>
          <a:p>
            <a:endParaRPr lang="en-US" dirty="0"/>
          </a:p>
        </p:txBody>
      </p:sp>
      <p:sp>
        <p:nvSpPr>
          <p:cNvPr id="192" name="Google Shape;192;g4d7fd968d1_0_0:notes"/>
          <p:cNvSpPr txBox="1">
            <a:spLocks noGrp="1"/>
          </p:cNvSpPr>
          <p:nvPr>
            <p:ph type="sldNum" idx="12"/>
          </p:nvPr>
        </p:nvSpPr>
        <p:spPr>
          <a:xfrm>
            <a:off x="5265809" y="6658664"/>
            <a:ext cx="4028400" cy="3516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282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60"/>
              </a:spcBef>
            </a:pPr>
            <a:r>
              <a:rPr lang="en-US" dirty="0"/>
              <a:t>HOW mobile clinics visit area schools to provide primary care and related services, including vaccinations, sports physicals, and more. We do this by invitation from the schools or through formal agreement</a:t>
            </a:r>
          </a:p>
          <a:p>
            <a:pPr marL="0" indent="0">
              <a:spcBef>
                <a:spcPts val="360"/>
              </a:spcBef>
            </a:pPr>
            <a:r>
              <a:rPr lang="en-US" dirty="0"/>
              <a:t>POCT: Hb, Lead, UA, A1C, Flu, Strep, HCG, COVID, Glucose</a:t>
            </a:r>
          </a:p>
          <a:p>
            <a:pPr marL="0" indent="0">
              <a:spcBef>
                <a:spcPts val="360"/>
              </a:spcBef>
            </a:pPr>
            <a:r>
              <a:rPr lang="en-US" dirty="0"/>
              <a:t>Procedures: cryotherapy, EKG, Nebulizer, Ear Lavage, Pap/Pelvic Exam, I&amp;D, Staple removal, DM foot filament exams</a:t>
            </a:r>
          </a:p>
          <a:p>
            <a:pPr marL="0" indent="0">
              <a:spcBef>
                <a:spcPts val="360"/>
              </a:spcBef>
            </a:pPr>
            <a:r>
              <a:rPr lang="en-US" dirty="0"/>
              <a:t>VFC Immunizations: </a:t>
            </a:r>
            <a:r>
              <a:rPr lang="en-US" dirty="0" err="1"/>
              <a:t>Pediarix</a:t>
            </a:r>
            <a:r>
              <a:rPr lang="en-US" dirty="0"/>
              <a:t>, DTaP, Hib, IPV, MMR, Varicella, </a:t>
            </a:r>
            <a:r>
              <a:rPr lang="en-US" dirty="0" err="1"/>
              <a:t>ProQuad</a:t>
            </a:r>
            <a:r>
              <a:rPr lang="en-US" dirty="0"/>
              <a:t>, </a:t>
            </a:r>
            <a:r>
              <a:rPr lang="en-US" dirty="0" err="1"/>
              <a:t>Kinrix</a:t>
            </a:r>
            <a:r>
              <a:rPr lang="en-US" dirty="0"/>
              <a:t>, Hep A, Hep B, , Prevnar, Pneumovax</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691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VFC Vaccination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1133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60"/>
              </a:spcBef>
            </a:pPr>
            <a:r>
              <a:rPr lang="en-US" dirty="0"/>
              <a:t>POCT: Hb, UA, A1C, Flu, Strep, HCG, COVID, Glucose </a:t>
            </a:r>
          </a:p>
          <a:p>
            <a:pPr lvl="1">
              <a:spcBef>
                <a:spcPts val="360"/>
              </a:spcBef>
              <a:buChar char="•"/>
            </a:pPr>
            <a:r>
              <a:rPr lang="en-US" dirty="0"/>
              <a:t>Future CBC, CMP, BMP, Lipids with clinical chemistry system Piccolo </a:t>
            </a:r>
          </a:p>
          <a:p>
            <a:pPr marL="0" indent="0">
              <a:spcBef>
                <a:spcPts val="360"/>
              </a:spcBef>
            </a:pPr>
            <a:r>
              <a:rPr lang="en-US" dirty="0"/>
              <a:t>Procedures: cryotherapy, EKG, Nebulizer, Ear Lavage, Pap/Pelvic Exam, I&amp;D, Staple/suture removal, DM foot filament exams</a:t>
            </a:r>
          </a:p>
          <a:p>
            <a:pPr marL="0" indent="0">
              <a:spcBef>
                <a:spcPts val="360"/>
              </a:spcBef>
            </a:pPr>
            <a:r>
              <a:rPr lang="en-US" dirty="0"/>
              <a:t>Immunizations: influenza with availability to carry </a:t>
            </a:r>
          </a:p>
          <a:p>
            <a:pPr marL="0" indent="0">
              <a:spcBef>
                <a:spcPts val="360"/>
              </a:spcBef>
            </a:pPr>
            <a:endParaRPr lang="en-US" dirty="0"/>
          </a:p>
          <a:p>
            <a:pPr marL="0" indent="0">
              <a:spcBef>
                <a:spcPts val="360"/>
              </a:spcBef>
            </a:pPr>
            <a:r>
              <a:rPr lang="en-US" dirty="0"/>
              <a:t>Future LARC Services</a:t>
            </a:r>
          </a:p>
          <a:p>
            <a:r>
              <a:rPr lang="en-US" dirty="0"/>
              <a:t>IUD- Mirena and Kyleena</a:t>
            </a:r>
          </a:p>
          <a:p>
            <a:r>
              <a:rPr lang="en-US" dirty="0"/>
              <a:t>Nexplanon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290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60"/>
              </a:spcBef>
            </a:pPr>
            <a:r>
              <a:rPr lang="en-US"/>
              <a:t>POCT: Hb, HCG, UA</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453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vaccines are recommended regardless of living conditions. For outreach purposes even though there are considerations for Canine Leptospirosis and Feline Leukemia vaccines as "core" we are providing basic services only as opposed to comprehensive. All vaccines need boosters periodically to ensure optimal immunization.</a:t>
            </a:r>
          </a:p>
          <a:p>
            <a:pPr marL="285750" indent="-285750">
              <a:buChar char="•"/>
            </a:pPr>
            <a:r>
              <a:rPr lang="en-US" dirty="0"/>
              <a:t>Rabies: Legally required for both cats and dogs. Pets can receive vaccine as early as 3 months old.</a:t>
            </a:r>
          </a:p>
          <a:p>
            <a:pPr marL="285750" indent="-285750">
              <a:buChar char="•"/>
            </a:pPr>
            <a:r>
              <a:rPr lang="en-US" dirty="0"/>
              <a:t>Canine - DHPP (usually all antigens are included in a single vaccine). Initial series started at 6 weeks and every 2-4 weeks until 16 weeks of age.</a:t>
            </a:r>
          </a:p>
          <a:p>
            <a:pPr marL="285750" indent="-285750">
              <a:buChar char="•"/>
            </a:pPr>
            <a:r>
              <a:rPr lang="en-US" dirty="0"/>
              <a:t>Feline - FVRCP (usually all antigens are included in a single vaccine). Initial series started at 6 weeks and every 2-4 weeks until 16 weeks of age.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803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sldNum" idx="1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latin typeface="Calibri"/>
                <a:ea typeface="Calibri"/>
                <a:cs typeface="Calibri"/>
                <a:sym typeface="Calibri"/>
              </a:defRPr>
            </a:lvl1pPr>
            <a:lvl2pPr marL="0" lvl="1" indent="0" algn="r" rtl="0">
              <a:spcBef>
                <a:spcPts val="0"/>
              </a:spcBef>
              <a:buNone/>
              <a:defRPr sz="900">
                <a:latin typeface="Calibri"/>
                <a:ea typeface="Calibri"/>
                <a:cs typeface="Calibri"/>
                <a:sym typeface="Calibri"/>
              </a:defRPr>
            </a:lvl2pPr>
            <a:lvl3pPr marL="0" lvl="2" indent="0" algn="r" rtl="0">
              <a:spcBef>
                <a:spcPts val="0"/>
              </a:spcBef>
              <a:buNone/>
              <a:defRPr sz="900">
                <a:latin typeface="Calibri"/>
                <a:ea typeface="Calibri"/>
                <a:cs typeface="Calibri"/>
                <a:sym typeface="Calibri"/>
              </a:defRPr>
            </a:lvl3pPr>
            <a:lvl4pPr marL="0" lvl="3" indent="0" algn="r" rtl="0">
              <a:spcBef>
                <a:spcPts val="0"/>
              </a:spcBef>
              <a:buNone/>
              <a:defRPr sz="900">
                <a:latin typeface="Calibri"/>
                <a:ea typeface="Calibri"/>
                <a:cs typeface="Calibri"/>
                <a:sym typeface="Calibri"/>
              </a:defRPr>
            </a:lvl4pPr>
            <a:lvl5pPr marL="0" lvl="4" indent="0" algn="r" rtl="0">
              <a:spcBef>
                <a:spcPts val="0"/>
              </a:spcBef>
              <a:buNone/>
              <a:defRPr sz="900">
                <a:latin typeface="Calibri"/>
                <a:ea typeface="Calibri"/>
                <a:cs typeface="Calibri"/>
                <a:sym typeface="Calibri"/>
              </a:defRPr>
            </a:lvl5pPr>
            <a:lvl6pPr marL="0" lvl="5" indent="0" algn="r" rtl="0">
              <a:spcBef>
                <a:spcPts val="0"/>
              </a:spcBef>
              <a:buNone/>
              <a:defRPr sz="900">
                <a:latin typeface="Calibri"/>
                <a:ea typeface="Calibri"/>
                <a:cs typeface="Calibri"/>
                <a:sym typeface="Calibri"/>
              </a:defRPr>
            </a:lvl6pPr>
            <a:lvl7pPr marL="0" lvl="6" indent="0" algn="r" rtl="0">
              <a:spcBef>
                <a:spcPts val="0"/>
              </a:spcBef>
              <a:buNone/>
              <a:defRPr sz="900">
                <a:latin typeface="Calibri"/>
                <a:ea typeface="Calibri"/>
                <a:cs typeface="Calibri"/>
                <a:sym typeface="Calibri"/>
              </a:defRPr>
            </a:lvl7pPr>
            <a:lvl8pPr marL="0" lvl="7" indent="0" algn="r" rtl="0">
              <a:spcBef>
                <a:spcPts val="0"/>
              </a:spcBef>
              <a:buNone/>
              <a:defRPr sz="900">
                <a:latin typeface="Calibri"/>
                <a:ea typeface="Calibri"/>
                <a:cs typeface="Calibri"/>
                <a:sym typeface="Calibri"/>
              </a:defRPr>
            </a:lvl8pPr>
            <a:lvl9pPr marL="0" lvl="8" indent="0" algn="r" rtl="0">
              <a:spcBef>
                <a:spcPts val="0"/>
              </a:spcBef>
              <a:buNone/>
              <a:defRPr sz="9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and Large Photo">
  <p:cSld name="Title, Content, and Large Photo">
    <p:spTree>
      <p:nvGrpSpPr>
        <p:cNvPr id="1" name="Shape 126"/>
        <p:cNvGrpSpPr/>
        <p:nvPr/>
      </p:nvGrpSpPr>
      <p:grpSpPr>
        <a:xfrm>
          <a:off x="0" y="0"/>
          <a:ext cx="0" cy="0"/>
          <a:chOff x="0" y="0"/>
          <a:chExt cx="0" cy="0"/>
        </a:xfrm>
      </p:grpSpPr>
      <p:sp>
        <p:nvSpPr>
          <p:cNvPr id="127" name="Google Shape;127;p11"/>
          <p:cNvSpPr txBox="1">
            <a:spLocks noGrp="1"/>
          </p:cNvSpPr>
          <p:nvPr>
            <p:ph type="title"/>
          </p:nvPr>
        </p:nvSpPr>
        <p:spPr>
          <a:xfrm>
            <a:off x="5908430" y="1046163"/>
            <a:ext cx="5445300" cy="1114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582C83"/>
              </a:buClr>
              <a:buSzPts val="3200"/>
              <a:buFont typeface="Calibri"/>
              <a:buNone/>
              <a:defRPr sz="3200" b="1" cap="none">
                <a:solidFill>
                  <a:srgbClr val="582C8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 name="Google Shape;128;p11"/>
          <p:cNvSpPr txBox="1">
            <a:spLocks noGrp="1"/>
          </p:cNvSpPr>
          <p:nvPr>
            <p:ph type="body" idx="1"/>
          </p:nvPr>
        </p:nvSpPr>
        <p:spPr>
          <a:xfrm>
            <a:off x="5908430" y="2506662"/>
            <a:ext cx="5445300" cy="34545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1000"/>
              </a:spcBef>
              <a:spcAft>
                <a:spcPts val="0"/>
              </a:spcAft>
              <a:buClr>
                <a:schemeClr val="accent1"/>
              </a:buClr>
              <a:buSzPts val="1800"/>
              <a:buChar char="○"/>
              <a:defRPr sz="1800"/>
            </a:lvl1pPr>
            <a:lvl2pPr marL="914400" lvl="1" indent="-330200" algn="l" rtl="0">
              <a:lnSpc>
                <a:spcPct val="100000"/>
              </a:lnSpc>
              <a:spcBef>
                <a:spcPts val="600"/>
              </a:spcBef>
              <a:spcAft>
                <a:spcPts val="0"/>
              </a:spcAft>
              <a:buClr>
                <a:schemeClr val="accent1"/>
              </a:buClr>
              <a:buSzPts val="1600"/>
              <a:buChar char="○"/>
              <a:defRPr sz="1600"/>
            </a:lvl2pPr>
            <a:lvl3pPr marL="1371600" lvl="2" indent="-317500" algn="l" rtl="0">
              <a:lnSpc>
                <a:spcPct val="100000"/>
              </a:lnSpc>
              <a:spcBef>
                <a:spcPts val="600"/>
              </a:spcBef>
              <a:spcAft>
                <a:spcPts val="0"/>
              </a:spcAft>
              <a:buClr>
                <a:schemeClr val="accent1"/>
              </a:buClr>
              <a:buSzPts val="1400"/>
              <a:buChar char="○"/>
              <a:defRPr sz="1400"/>
            </a:lvl3pPr>
            <a:lvl4pPr marL="1828800" lvl="3" indent="-304800" algn="l" rtl="0">
              <a:lnSpc>
                <a:spcPct val="100000"/>
              </a:lnSpc>
              <a:spcBef>
                <a:spcPts val="600"/>
              </a:spcBef>
              <a:spcAft>
                <a:spcPts val="0"/>
              </a:spcAft>
              <a:buClr>
                <a:schemeClr val="accent1"/>
              </a:buClr>
              <a:buSzPts val="1200"/>
              <a:buChar char="○"/>
              <a:defRPr sz="1200"/>
            </a:lvl4pPr>
            <a:lvl5pPr marL="2286000" lvl="4" indent="-304800" algn="l" rtl="0">
              <a:lnSpc>
                <a:spcPct val="100000"/>
              </a:lnSpc>
              <a:spcBef>
                <a:spcPts val="600"/>
              </a:spcBef>
              <a:spcAft>
                <a:spcPts val="0"/>
              </a:spcAft>
              <a:buClr>
                <a:schemeClr val="accent1"/>
              </a:buClr>
              <a:buSzPts val="1200"/>
              <a:buChar char="○"/>
              <a:defRPr sz="1200"/>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600"/>
              </a:spcBef>
              <a:spcAft>
                <a:spcPts val="0"/>
              </a:spcAft>
              <a:buClr>
                <a:schemeClr val="dk1"/>
              </a:buClr>
              <a:buSzPts val="1800"/>
              <a:buChar char="○"/>
              <a:defRPr/>
            </a:lvl7pPr>
            <a:lvl8pPr marL="3657600" lvl="7" indent="-342900" algn="l" rtl="0">
              <a:lnSpc>
                <a:spcPct val="90000"/>
              </a:lnSpc>
              <a:spcBef>
                <a:spcPts val="600"/>
              </a:spcBef>
              <a:spcAft>
                <a:spcPts val="0"/>
              </a:spcAft>
              <a:buClr>
                <a:schemeClr val="dk1"/>
              </a:buClr>
              <a:buSzPts val="1800"/>
              <a:buChar char="○"/>
              <a:defRPr/>
            </a:lvl8pPr>
            <a:lvl9pPr marL="4114800" lvl="8" indent="-342900" algn="l" rtl="0">
              <a:lnSpc>
                <a:spcPct val="90000"/>
              </a:lnSpc>
              <a:spcBef>
                <a:spcPts val="600"/>
              </a:spcBef>
              <a:spcAft>
                <a:spcPts val="600"/>
              </a:spcAft>
              <a:buClr>
                <a:schemeClr val="dk1"/>
              </a:buClr>
              <a:buSzPts val="1800"/>
              <a:buChar char="○"/>
              <a:defRPr/>
            </a:lvl9pPr>
          </a:lstStyle>
          <a:p>
            <a:endParaRPr/>
          </a:p>
        </p:txBody>
      </p:sp>
      <p:sp>
        <p:nvSpPr>
          <p:cNvPr id="129" name="Google Shape;129;p11"/>
          <p:cNvSpPr txBox="1">
            <a:spLocks noGrp="1"/>
          </p:cNvSpPr>
          <p:nvPr>
            <p:ph type="sldNum" idx="1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solidFill>
                  <a:schemeClr val="accent3"/>
                </a:solidFill>
                <a:latin typeface="Calibri"/>
                <a:ea typeface="Calibri"/>
                <a:cs typeface="Calibri"/>
                <a:sym typeface="Calibri"/>
              </a:defRPr>
            </a:lvl1pPr>
            <a:lvl2pPr marL="0" lvl="1" indent="0" algn="r" rtl="0">
              <a:spcBef>
                <a:spcPts val="0"/>
              </a:spcBef>
              <a:buNone/>
              <a:defRPr sz="900">
                <a:solidFill>
                  <a:schemeClr val="accent3"/>
                </a:solidFill>
                <a:latin typeface="Calibri"/>
                <a:ea typeface="Calibri"/>
                <a:cs typeface="Calibri"/>
                <a:sym typeface="Calibri"/>
              </a:defRPr>
            </a:lvl2pPr>
            <a:lvl3pPr marL="0" lvl="2" indent="0" algn="r" rtl="0">
              <a:spcBef>
                <a:spcPts val="0"/>
              </a:spcBef>
              <a:buNone/>
              <a:defRPr sz="900">
                <a:solidFill>
                  <a:schemeClr val="accent3"/>
                </a:solidFill>
                <a:latin typeface="Calibri"/>
                <a:ea typeface="Calibri"/>
                <a:cs typeface="Calibri"/>
                <a:sym typeface="Calibri"/>
              </a:defRPr>
            </a:lvl3pPr>
            <a:lvl4pPr marL="0" lvl="3" indent="0" algn="r" rtl="0">
              <a:spcBef>
                <a:spcPts val="0"/>
              </a:spcBef>
              <a:buNone/>
              <a:defRPr sz="900">
                <a:solidFill>
                  <a:schemeClr val="accent3"/>
                </a:solidFill>
                <a:latin typeface="Calibri"/>
                <a:ea typeface="Calibri"/>
                <a:cs typeface="Calibri"/>
                <a:sym typeface="Calibri"/>
              </a:defRPr>
            </a:lvl4pPr>
            <a:lvl5pPr marL="0" lvl="4" indent="0" algn="r" rtl="0">
              <a:spcBef>
                <a:spcPts val="0"/>
              </a:spcBef>
              <a:buNone/>
              <a:defRPr sz="900">
                <a:solidFill>
                  <a:schemeClr val="accent3"/>
                </a:solidFill>
                <a:latin typeface="Calibri"/>
                <a:ea typeface="Calibri"/>
                <a:cs typeface="Calibri"/>
                <a:sym typeface="Calibri"/>
              </a:defRPr>
            </a:lvl5pPr>
            <a:lvl6pPr marL="0" lvl="5" indent="0" algn="r" rtl="0">
              <a:spcBef>
                <a:spcPts val="0"/>
              </a:spcBef>
              <a:buNone/>
              <a:defRPr sz="900">
                <a:solidFill>
                  <a:schemeClr val="accent3"/>
                </a:solidFill>
                <a:latin typeface="Calibri"/>
                <a:ea typeface="Calibri"/>
                <a:cs typeface="Calibri"/>
                <a:sym typeface="Calibri"/>
              </a:defRPr>
            </a:lvl6pPr>
            <a:lvl7pPr marL="0" lvl="6" indent="0" algn="r" rtl="0">
              <a:spcBef>
                <a:spcPts val="0"/>
              </a:spcBef>
              <a:buNone/>
              <a:defRPr sz="900">
                <a:solidFill>
                  <a:schemeClr val="accent3"/>
                </a:solidFill>
                <a:latin typeface="Calibri"/>
                <a:ea typeface="Calibri"/>
                <a:cs typeface="Calibri"/>
                <a:sym typeface="Calibri"/>
              </a:defRPr>
            </a:lvl7pPr>
            <a:lvl8pPr marL="0" lvl="7" indent="0" algn="r" rtl="0">
              <a:spcBef>
                <a:spcPts val="0"/>
              </a:spcBef>
              <a:buNone/>
              <a:defRPr sz="900">
                <a:solidFill>
                  <a:schemeClr val="accent3"/>
                </a:solidFill>
                <a:latin typeface="Calibri"/>
                <a:ea typeface="Calibri"/>
                <a:cs typeface="Calibri"/>
                <a:sym typeface="Calibri"/>
              </a:defRPr>
            </a:lvl8pPr>
            <a:lvl9pPr marL="0" lvl="8" indent="0" algn="r" rtl="0">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11"/>
          <p:cNvSpPr>
            <a:spLocks noGrp="1"/>
          </p:cNvSpPr>
          <p:nvPr>
            <p:ph type="pic" idx="2"/>
          </p:nvPr>
        </p:nvSpPr>
        <p:spPr>
          <a:xfrm>
            <a:off x="469045" y="0"/>
            <a:ext cx="5210100" cy="5961000"/>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1"/>
              </a:buClr>
              <a:buSzPts val="2000"/>
              <a:buFont typeface="Noto Sans Symbols"/>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accent1"/>
              </a:buClr>
              <a:buSzPts val="1600"/>
              <a:buFont typeface="Noto Sans Symbols"/>
              <a:buChar char="▪"/>
              <a:defRPr sz="16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1" name="Google Shape;131;p11"/>
          <p:cNvCxnSpPr/>
          <p:nvPr/>
        </p:nvCxnSpPr>
        <p:spPr>
          <a:xfrm>
            <a:off x="5679220" y="2286312"/>
            <a:ext cx="1717800" cy="0"/>
          </a:xfrm>
          <a:prstGeom prst="straightConnector1">
            <a:avLst/>
          </a:prstGeom>
          <a:noFill/>
          <a:ln w="57150" cap="flat" cmpd="sng">
            <a:solidFill>
              <a:srgbClr val="00B2A9"/>
            </a:solidFill>
            <a:prstDash val="solid"/>
            <a:miter lim="800000"/>
            <a:headEnd type="none" w="sm" len="sm"/>
            <a:tailEnd type="none" w="sm" len="sm"/>
          </a:ln>
        </p:spPr>
      </p:cxnSp>
      <p:sp>
        <p:nvSpPr>
          <p:cNvPr id="132" name="Google Shape;132;p11"/>
          <p:cNvSpPr/>
          <p:nvPr/>
        </p:nvSpPr>
        <p:spPr>
          <a:xfrm>
            <a:off x="10039330" y="896815"/>
            <a:ext cx="3298500" cy="32985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11"/>
          <p:cNvSpPr/>
          <p:nvPr/>
        </p:nvSpPr>
        <p:spPr>
          <a:xfrm>
            <a:off x="9720923" y="672411"/>
            <a:ext cx="1268100" cy="12681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4" name="Google Shape;134;p11"/>
          <p:cNvCxnSpPr/>
          <p:nvPr/>
        </p:nvCxnSpPr>
        <p:spPr>
          <a:xfrm>
            <a:off x="7508020" y="2286312"/>
            <a:ext cx="545700" cy="0"/>
          </a:xfrm>
          <a:prstGeom prst="straightConnector1">
            <a:avLst/>
          </a:prstGeom>
          <a:noFill/>
          <a:ln w="57150" cap="flat" cmpd="sng">
            <a:solidFill>
              <a:srgbClr val="00B2A9"/>
            </a:solidFill>
            <a:prstDash val="solid"/>
            <a:miter lim="800000"/>
            <a:headEnd type="none" w="sm" len="sm"/>
            <a:tailEnd type="none" w="sm" len="sm"/>
          </a:ln>
        </p:spPr>
      </p:cxnSp>
      <p:grpSp>
        <p:nvGrpSpPr>
          <p:cNvPr id="135" name="Google Shape;135;p11"/>
          <p:cNvGrpSpPr/>
          <p:nvPr/>
        </p:nvGrpSpPr>
        <p:grpSpPr>
          <a:xfrm>
            <a:off x="11077827" y="352233"/>
            <a:ext cx="748781" cy="134107"/>
            <a:chOff x="4827813" y="2534636"/>
            <a:chExt cx="996647" cy="178500"/>
          </a:xfrm>
        </p:grpSpPr>
        <p:sp>
          <p:nvSpPr>
            <p:cNvPr id="136" name="Google Shape;136;p11"/>
            <p:cNvSpPr/>
            <p:nvPr/>
          </p:nvSpPr>
          <p:spPr>
            <a:xfrm>
              <a:off x="4827813"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11"/>
            <p:cNvSpPr/>
            <p:nvPr/>
          </p:nvSpPr>
          <p:spPr>
            <a:xfrm>
              <a:off x="5092508"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11"/>
            <p:cNvSpPr/>
            <p:nvPr/>
          </p:nvSpPr>
          <p:spPr>
            <a:xfrm>
              <a:off x="5369234"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11"/>
            <p:cNvSpPr/>
            <p:nvPr/>
          </p:nvSpPr>
          <p:spPr>
            <a:xfrm>
              <a:off x="5645960"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40" name="Google Shape;140;p11"/>
          <p:cNvSpPr txBox="1">
            <a:spLocks noGrp="1"/>
          </p:cNvSpPr>
          <p:nvPr>
            <p:ph type="sldNum" idx="3"/>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latin typeface="Calibri"/>
                <a:ea typeface="Calibri"/>
                <a:cs typeface="Calibri"/>
                <a:sym typeface="Calibri"/>
              </a:defRPr>
            </a:lvl1pPr>
            <a:lvl2pPr marL="0" lvl="1" indent="0" algn="r" rtl="0">
              <a:spcBef>
                <a:spcPts val="0"/>
              </a:spcBef>
              <a:buNone/>
              <a:defRPr sz="900">
                <a:latin typeface="Calibri"/>
                <a:ea typeface="Calibri"/>
                <a:cs typeface="Calibri"/>
                <a:sym typeface="Calibri"/>
              </a:defRPr>
            </a:lvl2pPr>
            <a:lvl3pPr marL="0" lvl="2" indent="0" algn="r" rtl="0">
              <a:spcBef>
                <a:spcPts val="0"/>
              </a:spcBef>
              <a:buNone/>
              <a:defRPr sz="900">
                <a:latin typeface="Calibri"/>
                <a:ea typeface="Calibri"/>
                <a:cs typeface="Calibri"/>
                <a:sym typeface="Calibri"/>
              </a:defRPr>
            </a:lvl3pPr>
            <a:lvl4pPr marL="0" lvl="3" indent="0" algn="r" rtl="0">
              <a:spcBef>
                <a:spcPts val="0"/>
              </a:spcBef>
              <a:buNone/>
              <a:defRPr sz="900">
                <a:latin typeface="Calibri"/>
                <a:ea typeface="Calibri"/>
                <a:cs typeface="Calibri"/>
                <a:sym typeface="Calibri"/>
              </a:defRPr>
            </a:lvl4pPr>
            <a:lvl5pPr marL="0" lvl="4" indent="0" algn="r" rtl="0">
              <a:spcBef>
                <a:spcPts val="0"/>
              </a:spcBef>
              <a:buNone/>
              <a:defRPr sz="900">
                <a:latin typeface="Calibri"/>
                <a:ea typeface="Calibri"/>
                <a:cs typeface="Calibri"/>
                <a:sym typeface="Calibri"/>
              </a:defRPr>
            </a:lvl5pPr>
            <a:lvl6pPr marL="0" lvl="5" indent="0" algn="r" rtl="0">
              <a:spcBef>
                <a:spcPts val="0"/>
              </a:spcBef>
              <a:buNone/>
              <a:defRPr sz="900">
                <a:latin typeface="Calibri"/>
                <a:ea typeface="Calibri"/>
                <a:cs typeface="Calibri"/>
                <a:sym typeface="Calibri"/>
              </a:defRPr>
            </a:lvl6pPr>
            <a:lvl7pPr marL="0" lvl="6" indent="0" algn="r" rtl="0">
              <a:spcBef>
                <a:spcPts val="0"/>
              </a:spcBef>
              <a:buNone/>
              <a:defRPr sz="900">
                <a:latin typeface="Calibri"/>
                <a:ea typeface="Calibri"/>
                <a:cs typeface="Calibri"/>
                <a:sym typeface="Calibri"/>
              </a:defRPr>
            </a:lvl7pPr>
            <a:lvl8pPr marL="0" lvl="7" indent="0" algn="r" rtl="0">
              <a:spcBef>
                <a:spcPts val="0"/>
              </a:spcBef>
              <a:buNone/>
              <a:defRPr sz="900">
                <a:latin typeface="Calibri"/>
                <a:ea typeface="Calibri"/>
                <a:cs typeface="Calibri"/>
                <a:sym typeface="Calibri"/>
              </a:defRPr>
            </a:lvl8pPr>
            <a:lvl9pPr marL="0" lvl="8" indent="0" algn="r" rtl="0">
              <a:spcBef>
                <a:spcPts val="0"/>
              </a:spcBef>
              <a:buNone/>
              <a:defRPr sz="9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41"/>
        <p:cNvGrpSpPr/>
        <p:nvPr/>
      </p:nvGrpSpPr>
      <p:grpSpPr>
        <a:xfrm>
          <a:off x="0" y="0"/>
          <a:ext cx="0" cy="0"/>
          <a:chOff x="0" y="0"/>
          <a:chExt cx="0" cy="0"/>
        </a:xfrm>
      </p:grpSpPr>
      <p:sp>
        <p:nvSpPr>
          <p:cNvPr id="142" name="Google Shape;142;p12"/>
          <p:cNvSpPr txBox="1">
            <a:spLocks noGrp="1"/>
          </p:cNvSpPr>
          <p:nvPr>
            <p:ph type="title"/>
          </p:nvPr>
        </p:nvSpPr>
        <p:spPr>
          <a:xfrm>
            <a:off x="363416" y="365125"/>
            <a:ext cx="11465100" cy="9186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582C83"/>
              </a:buClr>
              <a:buSzPts val="1800"/>
              <a:buNone/>
              <a:defRPr>
                <a:solidFill>
                  <a:srgbClr val="582C8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p12"/>
          <p:cNvSpPr txBox="1">
            <a:spLocks noGrp="1"/>
          </p:cNvSpPr>
          <p:nvPr>
            <p:ph type="sldNum" idx="1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solidFill>
                  <a:schemeClr val="accent3"/>
                </a:solidFill>
                <a:latin typeface="Calibri"/>
                <a:ea typeface="Calibri"/>
                <a:cs typeface="Calibri"/>
                <a:sym typeface="Calibri"/>
              </a:defRPr>
            </a:lvl1pPr>
            <a:lvl2pPr marL="0" lvl="1" indent="0" algn="r" rtl="0">
              <a:spcBef>
                <a:spcPts val="0"/>
              </a:spcBef>
              <a:buNone/>
              <a:defRPr sz="900">
                <a:solidFill>
                  <a:schemeClr val="accent3"/>
                </a:solidFill>
                <a:latin typeface="Calibri"/>
                <a:ea typeface="Calibri"/>
                <a:cs typeface="Calibri"/>
                <a:sym typeface="Calibri"/>
              </a:defRPr>
            </a:lvl2pPr>
            <a:lvl3pPr marL="0" lvl="2" indent="0" algn="r" rtl="0">
              <a:spcBef>
                <a:spcPts val="0"/>
              </a:spcBef>
              <a:buNone/>
              <a:defRPr sz="900">
                <a:solidFill>
                  <a:schemeClr val="accent3"/>
                </a:solidFill>
                <a:latin typeface="Calibri"/>
                <a:ea typeface="Calibri"/>
                <a:cs typeface="Calibri"/>
                <a:sym typeface="Calibri"/>
              </a:defRPr>
            </a:lvl3pPr>
            <a:lvl4pPr marL="0" lvl="3" indent="0" algn="r" rtl="0">
              <a:spcBef>
                <a:spcPts val="0"/>
              </a:spcBef>
              <a:buNone/>
              <a:defRPr sz="900">
                <a:solidFill>
                  <a:schemeClr val="accent3"/>
                </a:solidFill>
                <a:latin typeface="Calibri"/>
                <a:ea typeface="Calibri"/>
                <a:cs typeface="Calibri"/>
                <a:sym typeface="Calibri"/>
              </a:defRPr>
            </a:lvl4pPr>
            <a:lvl5pPr marL="0" lvl="4" indent="0" algn="r" rtl="0">
              <a:spcBef>
                <a:spcPts val="0"/>
              </a:spcBef>
              <a:buNone/>
              <a:defRPr sz="900">
                <a:solidFill>
                  <a:schemeClr val="accent3"/>
                </a:solidFill>
                <a:latin typeface="Calibri"/>
                <a:ea typeface="Calibri"/>
                <a:cs typeface="Calibri"/>
                <a:sym typeface="Calibri"/>
              </a:defRPr>
            </a:lvl5pPr>
            <a:lvl6pPr marL="0" lvl="5" indent="0" algn="r" rtl="0">
              <a:spcBef>
                <a:spcPts val="0"/>
              </a:spcBef>
              <a:buNone/>
              <a:defRPr sz="900">
                <a:solidFill>
                  <a:schemeClr val="accent3"/>
                </a:solidFill>
                <a:latin typeface="Calibri"/>
                <a:ea typeface="Calibri"/>
                <a:cs typeface="Calibri"/>
                <a:sym typeface="Calibri"/>
              </a:defRPr>
            </a:lvl6pPr>
            <a:lvl7pPr marL="0" lvl="6" indent="0" algn="r" rtl="0">
              <a:spcBef>
                <a:spcPts val="0"/>
              </a:spcBef>
              <a:buNone/>
              <a:defRPr sz="900">
                <a:solidFill>
                  <a:schemeClr val="accent3"/>
                </a:solidFill>
                <a:latin typeface="Calibri"/>
                <a:ea typeface="Calibri"/>
                <a:cs typeface="Calibri"/>
                <a:sym typeface="Calibri"/>
              </a:defRPr>
            </a:lvl7pPr>
            <a:lvl8pPr marL="0" lvl="7" indent="0" algn="r" rtl="0">
              <a:spcBef>
                <a:spcPts val="0"/>
              </a:spcBef>
              <a:buNone/>
              <a:defRPr sz="900">
                <a:solidFill>
                  <a:schemeClr val="accent3"/>
                </a:solidFill>
                <a:latin typeface="Calibri"/>
                <a:ea typeface="Calibri"/>
                <a:cs typeface="Calibri"/>
                <a:sym typeface="Calibri"/>
              </a:defRPr>
            </a:lvl8pPr>
            <a:lvl9pPr marL="0" lvl="8" indent="0" algn="r" rtl="0">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4" name="Google Shape;144;p12"/>
          <p:cNvCxnSpPr/>
          <p:nvPr/>
        </p:nvCxnSpPr>
        <p:spPr>
          <a:xfrm>
            <a:off x="-24055" y="1452565"/>
            <a:ext cx="1717800" cy="0"/>
          </a:xfrm>
          <a:prstGeom prst="straightConnector1">
            <a:avLst/>
          </a:prstGeom>
          <a:noFill/>
          <a:ln w="57150" cap="flat" cmpd="sng">
            <a:solidFill>
              <a:srgbClr val="00B2A9"/>
            </a:solidFill>
            <a:prstDash val="solid"/>
            <a:miter lim="800000"/>
            <a:headEnd type="none" w="sm" len="sm"/>
            <a:tailEnd type="none" w="sm" len="sm"/>
          </a:ln>
        </p:spPr>
      </p:cxnSp>
      <p:cxnSp>
        <p:nvCxnSpPr>
          <p:cNvPr id="145" name="Google Shape;145;p12"/>
          <p:cNvCxnSpPr/>
          <p:nvPr/>
        </p:nvCxnSpPr>
        <p:spPr>
          <a:xfrm>
            <a:off x="1804745" y="1452565"/>
            <a:ext cx="545700" cy="0"/>
          </a:xfrm>
          <a:prstGeom prst="straightConnector1">
            <a:avLst/>
          </a:prstGeom>
          <a:noFill/>
          <a:ln w="57150" cap="flat" cmpd="sng">
            <a:solidFill>
              <a:srgbClr val="00B2A9"/>
            </a:solidFill>
            <a:prstDash val="solid"/>
            <a:miter lim="800000"/>
            <a:headEnd type="none" w="sm" len="sm"/>
            <a:tailEnd type="none" w="sm" len="sm"/>
          </a:ln>
        </p:spPr>
      </p:cxnSp>
      <p:cxnSp>
        <p:nvCxnSpPr>
          <p:cNvPr id="146" name="Google Shape;146;p12"/>
          <p:cNvCxnSpPr/>
          <p:nvPr/>
        </p:nvCxnSpPr>
        <p:spPr>
          <a:xfrm rot="10800000" flipH="1">
            <a:off x="2454442" y="1429202"/>
            <a:ext cx="9737700" cy="15300"/>
          </a:xfrm>
          <a:prstGeom prst="straightConnector1">
            <a:avLst/>
          </a:prstGeom>
          <a:noFill/>
          <a:ln w="9525" cap="flat" cmpd="sng">
            <a:solidFill>
              <a:srgbClr val="00B2A9"/>
            </a:solidFill>
            <a:prstDash val="solid"/>
            <a:miter lim="800000"/>
            <a:headEnd type="none" w="sm" len="sm"/>
            <a:tailEnd type="none" w="sm" len="sm"/>
          </a:ln>
        </p:spPr>
      </p:cxnSp>
      <p:sp>
        <p:nvSpPr>
          <p:cNvPr id="147" name="Google Shape;147;p12"/>
          <p:cNvSpPr txBox="1">
            <a:spLocks noGrp="1"/>
          </p:cNvSpPr>
          <p:nvPr>
            <p:ph type="body" idx="1"/>
          </p:nvPr>
        </p:nvSpPr>
        <p:spPr>
          <a:xfrm>
            <a:off x="363416" y="1825625"/>
            <a:ext cx="114651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6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42900" algn="l" rtl="0">
              <a:lnSpc>
                <a:spcPct val="9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600"/>
              </a:spcBef>
              <a:spcAft>
                <a:spcPts val="0"/>
              </a:spcAft>
              <a:buClr>
                <a:schemeClr val="dk1"/>
              </a:buClr>
              <a:buSzPts val="1800"/>
              <a:buChar char="○"/>
              <a:defRPr/>
            </a:lvl7pPr>
            <a:lvl8pPr marL="3657600" lvl="7" indent="-342900" algn="l" rtl="0">
              <a:lnSpc>
                <a:spcPct val="90000"/>
              </a:lnSpc>
              <a:spcBef>
                <a:spcPts val="600"/>
              </a:spcBef>
              <a:spcAft>
                <a:spcPts val="0"/>
              </a:spcAft>
              <a:buClr>
                <a:schemeClr val="dk1"/>
              </a:buClr>
              <a:buSzPts val="1800"/>
              <a:buChar char="○"/>
              <a:defRPr/>
            </a:lvl8pPr>
            <a:lvl9pPr marL="4114800" lvl="8" indent="-342900" algn="l" rtl="0">
              <a:lnSpc>
                <a:spcPct val="90000"/>
              </a:lnSpc>
              <a:spcBef>
                <a:spcPts val="600"/>
              </a:spcBef>
              <a:spcAft>
                <a:spcPts val="600"/>
              </a:spcAft>
              <a:buClr>
                <a:schemeClr val="dk1"/>
              </a:buClr>
              <a:buSzPts val="1800"/>
              <a:buChar char="○"/>
              <a:defRPr/>
            </a:lvl9pPr>
          </a:lstStyle>
          <a:p>
            <a:endParaRPr/>
          </a:p>
        </p:txBody>
      </p:sp>
      <p:sp>
        <p:nvSpPr>
          <p:cNvPr id="148" name="Google Shape;148;p12"/>
          <p:cNvSpPr/>
          <p:nvPr/>
        </p:nvSpPr>
        <p:spPr>
          <a:xfrm>
            <a:off x="4608159" y="4718683"/>
            <a:ext cx="3298500" cy="32985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12"/>
          <p:cNvSpPr/>
          <p:nvPr/>
        </p:nvSpPr>
        <p:spPr>
          <a:xfrm>
            <a:off x="4289752" y="4494279"/>
            <a:ext cx="1268100" cy="12681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0" name="Google Shape;150;p12"/>
          <p:cNvGrpSpPr/>
          <p:nvPr/>
        </p:nvGrpSpPr>
        <p:grpSpPr>
          <a:xfrm>
            <a:off x="363348" y="421003"/>
            <a:ext cx="748781" cy="134107"/>
            <a:chOff x="4827813" y="2534636"/>
            <a:chExt cx="996647" cy="178500"/>
          </a:xfrm>
        </p:grpSpPr>
        <p:sp>
          <p:nvSpPr>
            <p:cNvPr id="151" name="Google Shape;151;p12"/>
            <p:cNvSpPr/>
            <p:nvPr/>
          </p:nvSpPr>
          <p:spPr>
            <a:xfrm>
              <a:off x="4827813"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12"/>
            <p:cNvSpPr/>
            <p:nvPr/>
          </p:nvSpPr>
          <p:spPr>
            <a:xfrm>
              <a:off x="5092508"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12"/>
            <p:cNvSpPr/>
            <p:nvPr/>
          </p:nvSpPr>
          <p:spPr>
            <a:xfrm>
              <a:off x="5369234"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12"/>
            <p:cNvSpPr/>
            <p:nvPr/>
          </p:nvSpPr>
          <p:spPr>
            <a:xfrm>
              <a:off x="5645960"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55" name="Google Shape;155;p12"/>
          <p:cNvSpPr txBox="1">
            <a:spLocks noGrp="1"/>
          </p:cNvSpPr>
          <p:nvPr>
            <p:ph type="sldNum" idx="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latin typeface="Calibri"/>
                <a:ea typeface="Calibri"/>
                <a:cs typeface="Calibri"/>
                <a:sym typeface="Calibri"/>
              </a:defRPr>
            </a:lvl1pPr>
            <a:lvl2pPr marL="0" lvl="1" indent="0" algn="r" rtl="0">
              <a:spcBef>
                <a:spcPts val="0"/>
              </a:spcBef>
              <a:buNone/>
              <a:defRPr sz="900">
                <a:latin typeface="Calibri"/>
                <a:ea typeface="Calibri"/>
                <a:cs typeface="Calibri"/>
                <a:sym typeface="Calibri"/>
              </a:defRPr>
            </a:lvl2pPr>
            <a:lvl3pPr marL="0" lvl="2" indent="0" algn="r" rtl="0">
              <a:spcBef>
                <a:spcPts val="0"/>
              </a:spcBef>
              <a:buNone/>
              <a:defRPr sz="900">
                <a:latin typeface="Calibri"/>
                <a:ea typeface="Calibri"/>
                <a:cs typeface="Calibri"/>
                <a:sym typeface="Calibri"/>
              </a:defRPr>
            </a:lvl3pPr>
            <a:lvl4pPr marL="0" lvl="3" indent="0" algn="r" rtl="0">
              <a:spcBef>
                <a:spcPts val="0"/>
              </a:spcBef>
              <a:buNone/>
              <a:defRPr sz="900">
                <a:latin typeface="Calibri"/>
                <a:ea typeface="Calibri"/>
                <a:cs typeface="Calibri"/>
                <a:sym typeface="Calibri"/>
              </a:defRPr>
            </a:lvl4pPr>
            <a:lvl5pPr marL="0" lvl="4" indent="0" algn="r" rtl="0">
              <a:spcBef>
                <a:spcPts val="0"/>
              </a:spcBef>
              <a:buNone/>
              <a:defRPr sz="900">
                <a:latin typeface="Calibri"/>
                <a:ea typeface="Calibri"/>
                <a:cs typeface="Calibri"/>
                <a:sym typeface="Calibri"/>
              </a:defRPr>
            </a:lvl5pPr>
            <a:lvl6pPr marL="0" lvl="5" indent="0" algn="r" rtl="0">
              <a:spcBef>
                <a:spcPts val="0"/>
              </a:spcBef>
              <a:buNone/>
              <a:defRPr sz="900">
                <a:latin typeface="Calibri"/>
                <a:ea typeface="Calibri"/>
                <a:cs typeface="Calibri"/>
                <a:sym typeface="Calibri"/>
              </a:defRPr>
            </a:lvl6pPr>
            <a:lvl7pPr marL="0" lvl="6" indent="0" algn="r" rtl="0">
              <a:spcBef>
                <a:spcPts val="0"/>
              </a:spcBef>
              <a:buNone/>
              <a:defRPr sz="900">
                <a:latin typeface="Calibri"/>
                <a:ea typeface="Calibri"/>
                <a:cs typeface="Calibri"/>
                <a:sym typeface="Calibri"/>
              </a:defRPr>
            </a:lvl7pPr>
            <a:lvl8pPr marL="0" lvl="7" indent="0" algn="r" rtl="0">
              <a:spcBef>
                <a:spcPts val="0"/>
              </a:spcBef>
              <a:buNone/>
              <a:defRPr sz="900">
                <a:latin typeface="Calibri"/>
                <a:ea typeface="Calibri"/>
                <a:cs typeface="Calibri"/>
                <a:sym typeface="Calibri"/>
              </a:defRPr>
            </a:lvl8pPr>
            <a:lvl9pPr marL="0" lvl="8" indent="0" algn="r" rtl="0">
              <a:spcBef>
                <a:spcPts val="0"/>
              </a:spcBef>
              <a:buNone/>
              <a:defRPr sz="9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 You (ending slide)">
  <p:cSld name="Thank You_1">
    <p:spTree>
      <p:nvGrpSpPr>
        <p:cNvPr id="1" name="Shape 156"/>
        <p:cNvGrpSpPr/>
        <p:nvPr/>
      </p:nvGrpSpPr>
      <p:grpSpPr>
        <a:xfrm>
          <a:off x="0" y="0"/>
          <a:ext cx="0" cy="0"/>
          <a:chOff x="0" y="0"/>
          <a:chExt cx="0" cy="0"/>
        </a:xfrm>
      </p:grpSpPr>
      <p:sp>
        <p:nvSpPr>
          <p:cNvPr id="157" name="Google Shape;157;p13"/>
          <p:cNvSpPr txBox="1">
            <a:spLocks noGrp="1"/>
          </p:cNvSpPr>
          <p:nvPr>
            <p:ph type="title"/>
          </p:nvPr>
        </p:nvSpPr>
        <p:spPr>
          <a:xfrm>
            <a:off x="4712885" y="2704121"/>
            <a:ext cx="6556200" cy="750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1"/>
              </a:buClr>
              <a:buSzPts val="4000"/>
              <a:buFont typeface="Calibri"/>
              <a:buNone/>
              <a:defRPr b="1" cap="none">
                <a:solidFill>
                  <a:schemeClr val="dk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58" name="Google Shape;158;p13"/>
          <p:cNvCxnSpPr/>
          <p:nvPr/>
        </p:nvCxnSpPr>
        <p:spPr>
          <a:xfrm>
            <a:off x="4827813" y="3760408"/>
            <a:ext cx="1488600" cy="0"/>
          </a:xfrm>
          <a:prstGeom prst="straightConnector1">
            <a:avLst/>
          </a:prstGeom>
          <a:noFill/>
          <a:ln w="57150" cap="flat" cmpd="sng">
            <a:solidFill>
              <a:srgbClr val="00B2A9"/>
            </a:solidFill>
            <a:prstDash val="solid"/>
            <a:miter lim="800000"/>
            <a:headEnd type="none" w="sm" len="sm"/>
            <a:tailEnd type="none" w="sm" len="sm"/>
          </a:ln>
        </p:spPr>
      </p:cxnSp>
      <p:sp>
        <p:nvSpPr>
          <p:cNvPr id="159" name="Google Shape;159;p13"/>
          <p:cNvSpPr txBox="1">
            <a:spLocks noGrp="1"/>
          </p:cNvSpPr>
          <p:nvPr>
            <p:ph type="subTitle" idx="1"/>
          </p:nvPr>
        </p:nvSpPr>
        <p:spPr>
          <a:xfrm>
            <a:off x="5406809" y="3999417"/>
            <a:ext cx="3640500" cy="4338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SzPts val="1800"/>
              <a:buNone/>
              <a:defRPr sz="1800" b="0" cap="none"/>
            </a:lvl1pPr>
            <a:lvl2pPr lvl="1" algn="ctr" rtl="0">
              <a:lnSpc>
                <a:spcPct val="90000"/>
              </a:lnSpc>
              <a:spcBef>
                <a:spcPts val="600"/>
              </a:spcBef>
              <a:spcAft>
                <a:spcPts val="0"/>
              </a:spcAft>
              <a:buSzPts val="1600"/>
              <a:buNone/>
              <a:defRPr/>
            </a:lvl2pPr>
            <a:lvl3pPr lvl="2" algn="ctr" rtl="0">
              <a:lnSpc>
                <a:spcPct val="90000"/>
              </a:lnSpc>
              <a:spcBef>
                <a:spcPts val="600"/>
              </a:spcBef>
              <a:spcAft>
                <a:spcPts val="0"/>
              </a:spcAft>
              <a:buSzPts val="1800"/>
              <a:buNone/>
              <a:defRPr sz="1800"/>
            </a:lvl3pPr>
            <a:lvl4pPr lvl="3" algn="ctr" rtl="0">
              <a:lnSpc>
                <a:spcPct val="90000"/>
              </a:lnSpc>
              <a:spcBef>
                <a:spcPts val="600"/>
              </a:spcBef>
              <a:spcAft>
                <a:spcPts val="0"/>
              </a:spcAft>
              <a:buSzPts val="1800"/>
              <a:buNone/>
              <a:defRPr sz="1800"/>
            </a:lvl4pPr>
            <a:lvl5pPr lvl="4" algn="ctr" rtl="0">
              <a:lnSpc>
                <a:spcPct val="90000"/>
              </a:lnSpc>
              <a:spcBef>
                <a:spcPts val="600"/>
              </a:spcBef>
              <a:spcAft>
                <a:spcPts val="0"/>
              </a:spcAft>
              <a:buSzPts val="1800"/>
              <a:buNone/>
              <a:defRPr sz="1800"/>
            </a:lvl5pPr>
            <a:lvl6pPr lvl="5" algn="ctr" rtl="0">
              <a:lnSpc>
                <a:spcPct val="90000"/>
              </a:lnSpc>
              <a:spcBef>
                <a:spcPts val="600"/>
              </a:spcBef>
              <a:spcAft>
                <a:spcPts val="0"/>
              </a:spcAft>
              <a:buClr>
                <a:schemeClr val="dk1"/>
              </a:buClr>
              <a:buSzPts val="1200"/>
              <a:buNone/>
              <a:defRPr/>
            </a:lvl6pPr>
            <a:lvl7pPr lvl="6" algn="ctr" rtl="0">
              <a:lnSpc>
                <a:spcPct val="90000"/>
              </a:lnSpc>
              <a:spcBef>
                <a:spcPts val="600"/>
              </a:spcBef>
              <a:spcAft>
                <a:spcPts val="0"/>
              </a:spcAft>
              <a:buClr>
                <a:schemeClr val="dk1"/>
              </a:buClr>
              <a:buSzPts val="1200"/>
              <a:buNone/>
              <a:defRPr/>
            </a:lvl7pPr>
            <a:lvl8pPr lvl="7" algn="ctr" rtl="0">
              <a:lnSpc>
                <a:spcPct val="90000"/>
              </a:lnSpc>
              <a:spcBef>
                <a:spcPts val="600"/>
              </a:spcBef>
              <a:spcAft>
                <a:spcPts val="0"/>
              </a:spcAft>
              <a:buClr>
                <a:schemeClr val="dk1"/>
              </a:buClr>
              <a:buSzPts val="1200"/>
              <a:buNone/>
              <a:defRPr/>
            </a:lvl8pPr>
            <a:lvl9pPr lvl="8" algn="ctr" rtl="0">
              <a:lnSpc>
                <a:spcPct val="90000"/>
              </a:lnSpc>
              <a:spcBef>
                <a:spcPts val="600"/>
              </a:spcBef>
              <a:spcAft>
                <a:spcPts val="600"/>
              </a:spcAft>
              <a:buClr>
                <a:schemeClr val="dk1"/>
              </a:buClr>
              <a:buSzPts val="1200"/>
              <a:buNone/>
              <a:defRPr/>
            </a:lvl9pPr>
          </a:lstStyle>
          <a:p>
            <a:endParaRPr/>
          </a:p>
        </p:txBody>
      </p:sp>
      <p:pic>
        <p:nvPicPr>
          <p:cNvPr id="160" name="Google Shape;160;p13" descr="Link"/>
          <p:cNvPicPr preferRelativeResize="0"/>
          <p:nvPr/>
        </p:nvPicPr>
        <p:blipFill rotWithShape="1">
          <a:blip r:embed="rId2">
            <a:alphaModFix/>
          </a:blip>
          <a:srcRect/>
          <a:stretch/>
        </p:blipFill>
        <p:spPr>
          <a:xfrm>
            <a:off x="4787152" y="4022171"/>
            <a:ext cx="542081" cy="542081"/>
          </a:xfrm>
          <a:prstGeom prst="rect">
            <a:avLst/>
          </a:prstGeom>
          <a:noFill/>
          <a:ln>
            <a:noFill/>
          </a:ln>
        </p:spPr>
      </p:pic>
      <p:sp>
        <p:nvSpPr>
          <p:cNvPr id="161" name="Google Shape;161;p13"/>
          <p:cNvSpPr/>
          <p:nvPr/>
        </p:nvSpPr>
        <p:spPr>
          <a:xfrm>
            <a:off x="135275" y="6117275"/>
            <a:ext cx="1489500" cy="659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13"/>
          <p:cNvGrpSpPr/>
          <p:nvPr/>
        </p:nvGrpSpPr>
        <p:grpSpPr>
          <a:xfrm>
            <a:off x="4797808" y="2476504"/>
            <a:ext cx="748781" cy="134107"/>
            <a:chOff x="4827813" y="2534636"/>
            <a:chExt cx="996647" cy="178500"/>
          </a:xfrm>
        </p:grpSpPr>
        <p:sp>
          <p:nvSpPr>
            <p:cNvPr id="163" name="Google Shape;163;p13"/>
            <p:cNvSpPr/>
            <p:nvPr/>
          </p:nvSpPr>
          <p:spPr>
            <a:xfrm>
              <a:off x="4827813"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13"/>
            <p:cNvSpPr/>
            <p:nvPr/>
          </p:nvSpPr>
          <p:spPr>
            <a:xfrm>
              <a:off x="5092508"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13"/>
            <p:cNvSpPr/>
            <p:nvPr/>
          </p:nvSpPr>
          <p:spPr>
            <a:xfrm>
              <a:off x="5369234"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13"/>
            <p:cNvSpPr/>
            <p:nvPr/>
          </p:nvSpPr>
          <p:spPr>
            <a:xfrm>
              <a:off x="5645960"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67" name="Google Shape;167;p13"/>
          <p:cNvGrpSpPr/>
          <p:nvPr/>
        </p:nvGrpSpPr>
        <p:grpSpPr>
          <a:xfrm>
            <a:off x="9366881" y="5220419"/>
            <a:ext cx="2553175" cy="2486818"/>
            <a:chOff x="8303078" y="4184310"/>
            <a:chExt cx="3616907" cy="3522904"/>
          </a:xfrm>
        </p:grpSpPr>
        <p:sp>
          <p:nvSpPr>
            <p:cNvPr id="168" name="Google Shape;168;p13"/>
            <p:cNvSpPr/>
            <p:nvPr/>
          </p:nvSpPr>
          <p:spPr>
            <a:xfrm>
              <a:off x="8621485" y="4408714"/>
              <a:ext cx="3298500" cy="32985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9" name="Google Shape;169;p13"/>
            <p:cNvSpPr/>
            <p:nvPr/>
          </p:nvSpPr>
          <p:spPr>
            <a:xfrm>
              <a:off x="8303078" y="4184310"/>
              <a:ext cx="1268100" cy="12681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70" name="Google Shape;170;p13"/>
          <p:cNvPicPr preferRelativeResize="0"/>
          <p:nvPr/>
        </p:nvPicPr>
        <p:blipFill rotWithShape="1">
          <a:blip r:embed="rId3">
            <a:alphaModFix/>
          </a:blip>
          <a:srcRect/>
          <a:stretch/>
        </p:blipFill>
        <p:spPr>
          <a:xfrm>
            <a:off x="9638950" y="5764075"/>
            <a:ext cx="2553048" cy="957400"/>
          </a:xfrm>
          <a:prstGeom prst="rect">
            <a:avLst/>
          </a:prstGeom>
          <a:noFill/>
          <a:ln>
            <a:noFill/>
          </a:ln>
        </p:spPr>
      </p:pic>
      <p:pic>
        <p:nvPicPr>
          <p:cNvPr id="171" name="Google Shape;171;p13"/>
          <p:cNvPicPr preferRelativeResize="0"/>
          <p:nvPr/>
        </p:nvPicPr>
        <p:blipFill>
          <a:blip r:embed="rId4">
            <a:alphaModFix/>
          </a:blip>
          <a:stretch>
            <a:fillRect/>
          </a:stretch>
        </p:blipFill>
        <p:spPr>
          <a:xfrm>
            <a:off x="4787150" y="6324852"/>
            <a:ext cx="708250" cy="396625"/>
          </a:xfrm>
          <a:prstGeom prst="rect">
            <a:avLst/>
          </a:prstGeom>
          <a:noFill/>
          <a:ln>
            <a:noFill/>
          </a:ln>
        </p:spPr>
      </p:pic>
      <p:sp>
        <p:nvSpPr>
          <p:cNvPr id="172" name="Google Shape;172;p13"/>
          <p:cNvSpPr txBox="1"/>
          <p:nvPr/>
        </p:nvSpPr>
        <p:spPr>
          <a:xfrm>
            <a:off x="10596202" y="5678737"/>
            <a:ext cx="1714200" cy="2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582C83"/>
                </a:solidFill>
              </a:rPr>
              <a:t>“Healing with Heart”</a:t>
            </a:r>
            <a:endParaRPr sz="1000">
              <a:solidFill>
                <a:srgbClr val="582C83"/>
              </a:solidFill>
            </a:endParaRPr>
          </a:p>
        </p:txBody>
      </p:sp>
      <p:pic>
        <p:nvPicPr>
          <p:cNvPr id="173" name="Google Shape;173;p13"/>
          <p:cNvPicPr preferRelativeResize="0"/>
          <p:nvPr/>
        </p:nvPicPr>
        <p:blipFill rotWithShape="1">
          <a:blip r:embed="rId5">
            <a:alphaModFix/>
          </a:blip>
          <a:srcRect l="30165" r="27257"/>
          <a:stretch/>
        </p:blipFill>
        <p:spPr>
          <a:xfrm>
            <a:off x="-36450" y="-59525"/>
            <a:ext cx="4448952" cy="69632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4686300" y="2726872"/>
            <a:ext cx="7233600" cy="8322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1"/>
              </a:buClr>
              <a:buSzPts val="4000"/>
              <a:buFont typeface="Calibri"/>
              <a:buNone/>
              <a:defRPr b="1" cap="none">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4711700" y="3569380"/>
            <a:ext cx="7233600" cy="365100"/>
          </a:xfrm>
          <a:prstGeom prst="rect">
            <a:avLst/>
          </a:prstGeom>
          <a:noFill/>
          <a:ln>
            <a:noFill/>
          </a:ln>
        </p:spPr>
        <p:txBody>
          <a:bodyPr spcFirstLastPara="1" wrap="square" lIns="0" tIns="45700" rIns="91425" bIns="45700" anchor="t" anchorCtr="0">
            <a:noAutofit/>
          </a:bodyPr>
          <a:lstStyle>
            <a:lvl1pPr lvl="0" algn="l" rtl="0">
              <a:lnSpc>
                <a:spcPct val="90000"/>
              </a:lnSpc>
              <a:spcBef>
                <a:spcPts val="1000"/>
              </a:spcBef>
              <a:spcAft>
                <a:spcPts val="0"/>
              </a:spcAft>
              <a:buSzPts val="2000"/>
              <a:buNone/>
              <a:defRPr sz="2000" b="0" cap="none">
                <a:solidFill>
                  <a:schemeClr val="dk1"/>
                </a:solidFill>
              </a:defRPr>
            </a:lvl1pPr>
            <a:lvl2pPr lvl="1" algn="ctr" rtl="0">
              <a:lnSpc>
                <a:spcPct val="90000"/>
              </a:lnSpc>
              <a:spcBef>
                <a:spcPts val="600"/>
              </a:spcBef>
              <a:spcAft>
                <a:spcPts val="0"/>
              </a:spcAft>
              <a:buSzPts val="2000"/>
              <a:buNone/>
              <a:defRPr sz="2000"/>
            </a:lvl2pPr>
            <a:lvl3pPr lvl="2" algn="ctr" rtl="0">
              <a:lnSpc>
                <a:spcPct val="90000"/>
              </a:lnSpc>
              <a:spcBef>
                <a:spcPts val="600"/>
              </a:spcBef>
              <a:spcAft>
                <a:spcPts val="0"/>
              </a:spcAft>
              <a:buSzPts val="1800"/>
              <a:buNone/>
              <a:defRPr sz="1800"/>
            </a:lvl3pPr>
            <a:lvl4pPr lvl="3" algn="ctr" rtl="0">
              <a:lnSpc>
                <a:spcPct val="90000"/>
              </a:lnSpc>
              <a:spcBef>
                <a:spcPts val="600"/>
              </a:spcBef>
              <a:spcAft>
                <a:spcPts val="0"/>
              </a:spcAft>
              <a:buSzPts val="1600"/>
              <a:buNone/>
              <a:defRPr sz="1600"/>
            </a:lvl4pPr>
            <a:lvl5pPr lvl="4" algn="ctr" rtl="0">
              <a:lnSpc>
                <a:spcPct val="90000"/>
              </a:lnSpc>
              <a:spcBef>
                <a:spcPts val="600"/>
              </a:spcBef>
              <a:spcAft>
                <a:spcPts val="0"/>
              </a:spcAft>
              <a:buSzPts val="1600"/>
              <a:buNone/>
              <a:defRPr sz="1600"/>
            </a:lvl5pPr>
            <a:lvl6pPr lvl="5" algn="ctr" rtl="0">
              <a:lnSpc>
                <a:spcPct val="90000"/>
              </a:lnSpc>
              <a:spcBef>
                <a:spcPts val="600"/>
              </a:spcBef>
              <a:spcAft>
                <a:spcPts val="0"/>
              </a:spcAft>
              <a:buClr>
                <a:schemeClr val="dk1"/>
              </a:buClr>
              <a:buSzPts val="1600"/>
              <a:buNone/>
              <a:defRPr sz="1600"/>
            </a:lvl6pPr>
            <a:lvl7pPr lvl="6" algn="ctr" rtl="0">
              <a:lnSpc>
                <a:spcPct val="90000"/>
              </a:lnSpc>
              <a:spcBef>
                <a:spcPts val="600"/>
              </a:spcBef>
              <a:spcAft>
                <a:spcPts val="0"/>
              </a:spcAft>
              <a:buClr>
                <a:schemeClr val="dk1"/>
              </a:buClr>
              <a:buSzPts val="1600"/>
              <a:buNone/>
              <a:defRPr sz="1600"/>
            </a:lvl7pPr>
            <a:lvl8pPr lvl="7" algn="ctr" rtl="0">
              <a:lnSpc>
                <a:spcPct val="90000"/>
              </a:lnSpc>
              <a:spcBef>
                <a:spcPts val="600"/>
              </a:spcBef>
              <a:spcAft>
                <a:spcPts val="0"/>
              </a:spcAft>
              <a:buClr>
                <a:schemeClr val="dk1"/>
              </a:buClr>
              <a:buSzPts val="1600"/>
              <a:buNone/>
              <a:defRPr sz="1600"/>
            </a:lvl8pPr>
            <a:lvl9pPr lvl="8" algn="ctr" rtl="0">
              <a:lnSpc>
                <a:spcPct val="90000"/>
              </a:lnSpc>
              <a:spcBef>
                <a:spcPts val="600"/>
              </a:spcBef>
              <a:spcAft>
                <a:spcPts val="600"/>
              </a:spcAft>
              <a:buClr>
                <a:schemeClr val="dk1"/>
              </a:buClr>
              <a:buSzPts val="1600"/>
              <a:buNone/>
              <a:defRPr sz="1600"/>
            </a:lvl9pPr>
          </a:lstStyle>
          <a:p>
            <a:endParaRPr/>
          </a:p>
        </p:txBody>
      </p:sp>
      <p:cxnSp>
        <p:nvCxnSpPr>
          <p:cNvPr id="20" name="Google Shape;20;p3"/>
          <p:cNvCxnSpPr/>
          <p:nvPr/>
        </p:nvCxnSpPr>
        <p:spPr>
          <a:xfrm>
            <a:off x="4827813" y="4430012"/>
            <a:ext cx="1488600" cy="0"/>
          </a:xfrm>
          <a:prstGeom prst="straightConnector1">
            <a:avLst/>
          </a:prstGeom>
          <a:noFill/>
          <a:ln w="57150" cap="flat" cmpd="sng">
            <a:solidFill>
              <a:srgbClr val="00B2A9"/>
            </a:solidFill>
            <a:prstDash val="solid"/>
            <a:miter lim="800000"/>
            <a:headEnd type="none" w="sm" len="sm"/>
            <a:tailEnd type="none" w="sm" len="sm"/>
          </a:ln>
        </p:spPr>
      </p:cxnSp>
      <p:grpSp>
        <p:nvGrpSpPr>
          <p:cNvPr id="21" name="Google Shape;21;p3"/>
          <p:cNvGrpSpPr/>
          <p:nvPr/>
        </p:nvGrpSpPr>
        <p:grpSpPr>
          <a:xfrm>
            <a:off x="9366881" y="5220419"/>
            <a:ext cx="2553175" cy="2486818"/>
            <a:chOff x="8303078" y="4184310"/>
            <a:chExt cx="3616907" cy="3522904"/>
          </a:xfrm>
        </p:grpSpPr>
        <p:sp>
          <p:nvSpPr>
            <p:cNvPr id="22" name="Google Shape;22;p3"/>
            <p:cNvSpPr/>
            <p:nvPr/>
          </p:nvSpPr>
          <p:spPr>
            <a:xfrm>
              <a:off x="8621485" y="4408714"/>
              <a:ext cx="3298500" cy="32985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3"/>
            <p:cNvSpPr/>
            <p:nvPr/>
          </p:nvSpPr>
          <p:spPr>
            <a:xfrm>
              <a:off x="8303078" y="4184310"/>
              <a:ext cx="1268100" cy="12681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24" name="Google Shape;24;p3"/>
          <p:cNvPicPr preferRelativeResize="0"/>
          <p:nvPr/>
        </p:nvPicPr>
        <p:blipFill rotWithShape="1">
          <a:blip r:embed="rId2">
            <a:alphaModFix/>
          </a:blip>
          <a:srcRect/>
          <a:stretch/>
        </p:blipFill>
        <p:spPr>
          <a:xfrm>
            <a:off x="9638950" y="5764075"/>
            <a:ext cx="2553048" cy="957400"/>
          </a:xfrm>
          <a:prstGeom prst="rect">
            <a:avLst/>
          </a:prstGeom>
          <a:noFill/>
          <a:ln>
            <a:noFill/>
          </a:ln>
        </p:spPr>
      </p:pic>
      <p:grpSp>
        <p:nvGrpSpPr>
          <p:cNvPr id="25" name="Google Shape;25;p3"/>
          <p:cNvGrpSpPr/>
          <p:nvPr/>
        </p:nvGrpSpPr>
        <p:grpSpPr>
          <a:xfrm>
            <a:off x="4793410" y="2476694"/>
            <a:ext cx="748781" cy="134107"/>
            <a:chOff x="4827813" y="2534636"/>
            <a:chExt cx="996647" cy="178500"/>
          </a:xfrm>
        </p:grpSpPr>
        <p:sp>
          <p:nvSpPr>
            <p:cNvPr id="26" name="Google Shape;26;p3"/>
            <p:cNvSpPr/>
            <p:nvPr/>
          </p:nvSpPr>
          <p:spPr>
            <a:xfrm>
              <a:off x="4827813"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7;p3"/>
            <p:cNvSpPr/>
            <p:nvPr/>
          </p:nvSpPr>
          <p:spPr>
            <a:xfrm>
              <a:off x="5092508"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8;p3"/>
            <p:cNvSpPr/>
            <p:nvPr/>
          </p:nvSpPr>
          <p:spPr>
            <a:xfrm>
              <a:off x="5369234"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29;p3"/>
            <p:cNvSpPr/>
            <p:nvPr/>
          </p:nvSpPr>
          <p:spPr>
            <a:xfrm>
              <a:off x="5645960"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0" name="Google Shape;30;p3"/>
          <p:cNvSpPr txBox="1"/>
          <p:nvPr/>
        </p:nvSpPr>
        <p:spPr>
          <a:xfrm>
            <a:off x="10596202" y="5678737"/>
            <a:ext cx="1714200" cy="2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582C83"/>
                </a:solidFill>
              </a:rPr>
              <a:t>“Healing with Heart”</a:t>
            </a:r>
            <a:endParaRPr sz="1000">
              <a:solidFill>
                <a:srgbClr val="582C83"/>
              </a:solidFill>
            </a:endParaRPr>
          </a:p>
        </p:txBody>
      </p:sp>
      <p:grpSp>
        <p:nvGrpSpPr>
          <p:cNvPr id="31" name="Google Shape;31;p3"/>
          <p:cNvGrpSpPr/>
          <p:nvPr/>
        </p:nvGrpSpPr>
        <p:grpSpPr>
          <a:xfrm>
            <a:off x="-1919183" y="205870"/>
            <a:ext cx="5803012" cy="5012747"/>
            <a:chOff x="-1995475" y="509628"/>
            <a:chExt cx="5837453" cy="5042497"/>
          </a:xfrm>
        </p:grpSpPr>
        <p:sp>
          <p:nvSpPr>
            <p:cNvPr id="32" name="Google Shape;32;p3"/>
            <p:cNvSpPr/>
            <p:nvPr/>
          </p:nvSpPr>
          <p:spPr>
            <a:xfrm>
              <a:off x="-1995475" y="541525"/>
              <a:ext cx="5010600" cy="5010600"/>
            </a:xfrm>
            <a:prstGeom prst="ellipse">
              <a:avLst/>
            </a:prstGeom>
            <a:noFill/>
            <a:ln w="76200" cap="flat" cmpd="sng">
              <a:solidFill>
                <a:srgbClr val="00B2A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33" name="Google Shape;33;p3"/>
            <p:cNvSpPr/>
            <p:nvPr/>
          </p:nvSpPr>
          <p:spPr>
            <a:xfrm>
              <a:off x="1666978" y="509628"/>
              <a:ext cx="2175000" cy="2175000"/>
            </a:xfrm>
            <a:prstGeom prst="ellipse">
              <a:avLst/>
            </a:prstGeom>
            <a:noFill/>
            <a:ln w="76200" cap="flat" cmpd="sng">
              <a:solidFill>
                <a:srgbClr val="582C8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grpSp>
      <p:sp>
        <p:nvSpPr>
          <p:cNvPr id="34" name="Google Shape;34;p3"/>
          <p:cNvSpPr/>
          <p:nvPr/>
        </p:nvSpPr>
        <p:spPr>
          <a:xfrm>
            <a:off x="96525" y="5979150"/>
            <a:ext cx="1488600" cy="832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mp; Content 02">
  <p:cSld name="2_Title &amp; Content 02">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363416" y="246186"/>
            <a:ext cx="3206400" cy="10374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582C83"/>
              </a:buClr>
              <a:buSzPts val="3200"/>
              <a:buFont typeface="Calibri"/>
              <a:buNone/>
              <a:defRPr sz="3200" b="1" cap="none">
                <a:solidFill>
                  <a:srgbClr val="582C8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b="0" i="0" u="none" strike="noStrike" cap="none">
                <a:solidFill>
                  <a:schemeClr val="accent3"/>
                </a:solidFill>
                <a:latin typeface="Calibri"/>
                <a:ea typeface="Calibri"/>
                <a:cs typeface="Calibri"/>
                <a:sym typeface="Calibri"/>
              </a:defRPr>
            </a:lvl1pPr>
            <a:lvl2pPr marL="0" lvl="1" indent="0" algn="r" rtl="0">
              <a:spcBef>
                <a:spcPts val="0"/>
              </a:spcBef>
              <a:buNone/>
              <a:defRPr sz="900" b="0" i="0" u="none" strike="noStrike" cap="none">
                <a:solidFill>
                  <a:schemeClr val="accent3"/>
                </a:solidFill>
                <a:latin typeface="Calibri"/>
                <a:ea typeface="Calibri"/>
                <a:cs typeface="Calibri"/>
                <a:sym typeface="Calibri"/>
              </a:defRPr>
            </a:lvl2pPr>
            <a:lvl3pPr marL="0" lvl="2" indent="0" algn="r" rtl="0">
              <a:spcBef>
                <a:spcPts val="0"/>
              </a:spcBef>
              <a:buNone/>
              <a:defRPr sz="900" b="0" i="0" u="none" strike="noStrike" cap="none">
                <a:solidFill>
                  <a:schemeClr val="accent3"/>
                </a:solidFill>
                <a:latin typeface="Calibri"/>
                <a:ea typeface="Calibri"/>
                <a:cs typeface="Calibri"/>
                <a:sym typeface="Calibri"/>
              </a:defRPr>
            </a:lvl3pPr>
            <a:lvl4pPr marL="0" lvl="3" indent="0" algn="r" rtl="0">
              <a:spcBef>
                <a:spcPts val="0"/>
              </a:spcBef>
              <a:buNone/>
              <a:defRPr sz="900" b="0" i="0" u="none" strike="noStrike" cap="none">
                <a:solidFill>
                  <a:schemeClr val="accent3"/>
                </a:solidFill>
                <a:latin typeface="Calibri"/>
                <a:ea typeface="Calibri"/>
                <a:cs typeface="Calibri"/>
                <a:sym typeface="Calibri"/>
              </a:defRPr>
            </a:lvl4pPr>
            <a:lvl5pPr marL="0" lvl="4" indent="0" algn="r" rtl="0">
              <a:spcBef>
                <a:spcPts val="0"/>
              </a:spcBef>
              <a:buNone/>
              <a:defRPr sz="900" b="0" i="0" u="none" strike="noStrike" cap="none">
                <a:solidFill>
                  <a:schemeClr val="accent3"/>
                </a:solidFill>
                <a:latin typeface="Calibri"/>
                <a:ea typeface="Calibri"/>
                <a:cs typeface="Calibri"/>
                <a:sym typeface="Calibri"/>
              </a:defRPr>
            </a:lvl5pPr>
            <a:lvl6pPr marL="0" lvl="5" indent="0" algn="r" rtl="0">
              <a:spcBef>
                <a:spcPts val="0"/>
              </a:spcBef>
              <a:buNone/>
              <a:defRPr sz="900" b="0" i="0" u="none" strike="noStrike" cap="none">
                <a:solidFill>
                  <a:schemeClr val="accent3"/>
                </a:solidFill>
                <a:latin typeface="Calibri"/>
                <a:ea typeface="Calibri"/>
                <a:cs typeface="Calibri"/>
                <a:sym typeface="Calibri"/>
              </a:defRPr>
            </a:lvl6pPr>
            <a:lvl7pPr marL="0" lvl="6" indent="0" algn="r" rtl="0">
              <a:spcBef>
                <a:spcPts val="0"/>
              </a:spcBef>
              <a:buNone/>
              <a:defRPr sz="900" b="0" i="0" u="none" strike="noStrike" cap="none">
                <a:solidFill>
                  <a:schemeClr val="accent3"/>
                </a:solidFill>
                <a:latin typeface="Calibri"/>
                <a:ea typeface="Calibri"/>
                <a:cs typeface="Calibri"/>
                <a:sym typeface="Calibri"/>
              </a:defRPr>
            </a:lvl7pPr>
            <a:lvl8pPr marL="0" lvl="7" indent="0" algn="r" rtl="0">
              <a:spcBef>
                <a:spcPts val="0"/>
              </a:spcBef>
              <a:buNone/>
              <a:defRPr sz="900" b="0" i="0" u="none" strike="noStrike" cap="none">
                <a:solidFill>
                  <a:schemeClr val="accent3"/>
                </a:solidFill>
                <a:latin typeface="Calibri"/>
                <a:ea typeface="Calibri"/>
                <a:cs typeface="Calibri"/>
                <a:sym typeface="Calibri"/>
              </a:defRPr>
            </a:lvl8pPr>
            <a:lvl9pPr marL="0" lvl="8" indent="0" algn="r" rtl="0">
              <a:spcBef>
                <a:spcPts val="0"/>
              </a:spcBef>
              <a:buNone/>
              <a:defRPr sz="900" b="0" i="0" u="none" strike="noStrike" cap="none">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8" name="Google Shape;38;p4"/>
          <p:cNvCxnSpPr/>
          <p:nvPr/>
        </p:nvCxnSpPr>
        <p:spPr>
          <a:xfrm rot="10800000">
            <a:off x="3639489" y="420964"/>
            <a:ext cx="0" cy="5768700"/>
          </a:xfrm>
          <a:prstGeom prst="straightConnector1">
            <a:avLst/>
          </a:prstGeom>
          <a:noFill/>
          <a:ln w="9525" cap="flat" cmpd="sng">
            <a:solidFill>
              <a:srgbClr val="A5A5A5"/>
            </a:solidFill>
            <a:prstDash val="solid"/>
            <a:miter lim="800000"/>
            <a:headEnd type="none" w="sm" len="sm"/>
            <a:tailEnd type="none" w="sm" len="sm"/>
          </a:ln>
        </p:spPr>
      </p:cxnSp>
      <p:sp>
        <p:nvSpPr>
          <p:cNvPr id="39" name="Google Shape;39;p4"/>
          <p:cNvSpPr/>
          <p:nvPr/>
        </p:nvSpPr>
        <p:spPr>
          <a:xfrm>
            <a:off x="10251393" y="555158"/>
            <a:ext cx="3298500" cy="32985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4"/>
          <p:cNvSpPr/>
          <p:nvPr/>
        </p:nvSpPr>
        <p:spPr>
          <a:xfrm>
            <a:off x="9932986" y="330754"/>
            <a:ext cx="1268100" cy="12681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41" name="Google Shape;41;p4"/>
          <p:cNvGrpSpPr/>
          <p:nvPr/>
        </p:nvGrpSpPr>
        <p:grpSpPr>
          <a:xfrm>
            <a:off x="363348" y="421003"/>
            <a:ext cx="748781" cy="134107"/>
            <a:chOff x="4827813" y="2534636"/>
            <a:chExt cx="996647" cy="178500"/>
          </a:xfrm>
        </p:grpSpPr>
        <p:sp>
          <p:nvSpPr>
            <p:cNvPr id="42" name="Google Shape;42;p4"/>
            <p:cNvSpPr/>
            <p:nvPr/>
          </p:nvSpPr>
          <p:spPr>
            <a:xfrm>
              <a:off x="4827813"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4"/>
            <p:cNvSpPr/>
            <p:nvPr/>
          </p:nvSpPr>
          <p:spPr>
            <a:xfrm>
              <a:off x="5092508"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4"/>
            <p:cNvSpPr/>
            <p:nvPr/>
          </p:nvSpPr>
          <p:spPr>
            <a:xfrm>
              <a:off x="5369234"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4"/>
            <p:cNvSpPr/>
            <p:nvPr/>
          </p:nvSpPr>
          <p:spPr>
            <a:xfrm>
              <a:off x="5645960"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6" name="Google Shape;46;p4"/>
          <p:cNvSpPr txBox="1">
            <a:spLocks noGrp="1"/>
          </p:cNvSpPr>
          <p:nvPr>
            <p:ph type="sldNum" idx="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latin typeface="Calibri"/>
                <a:ea typeface="Calibri"/>
                <a:cs typeface="Calibri"/>
                <a:sym typeface="Calibri"/>
              </a:defRPr>
            </a:lvl1pPr>
            <a:lvl2pPr marL="0" lvl="1" indent="0" algn="r" rtl="0">
              <a:spcBef>
                <a:spcPts val="0"/>
              </a:spcBef>
              <a:buNone/>
              <a:defRPr sz="900">
                <a:latin typeface="Calibri"/>
                <a:ea typeface="Calibri"/>
                <a:cs typeface="Calibri"/>
                <a:sym typeface="Calibri"/>
              </a:defRPr>
            </a:lvl2pPr>
            <a:lvl3pPr marL="0" lvl="2" indent="0" algn="r" rtl="0">
              <a:spcBef>
                <a:spcPts val="0"/>
              </a:spcBef>
              <a:buNone/>
              <a:defRPr sz="900">
                <a:latin typeface="Calibri"/>
                <a:ea typeface="Calibri"/>
                <a:cs typeface="Calibri"/>
                <a:sym typeface="Calibri"/>
              </a:defRPr>
            </a:lvl3pPr>
            <a:lvl4pPr marL="0" lvl="3" indent="0" algn="r" rtl="0">
              <a:spcBef>
                <a:spcPts val="0"/>
              </a:spcBef>
              <a:buNone/>
              <a:defRPr sz="900">
                <a:latin typeface="Calibri"/>
                <a:ea typeface="Calibri"/>
                <a:cs typeface="Calibri"/>
                <a:sym typeface="Calibri"/>
              </a:defRPr>
            </a:lvl4pPr>
            <a:lvl5pPr marL="0" lvl="4" indent="0" algn="r" rtl="0">
              <a:spcBef>
                <a:spcPts val="0"/>
              </a:spcBef>
              <a:buNone/>
              <a:defRPr sz="900">
                <a:latin typeface="Calibri"/>
                <a:ea typeface="Calibri"/>
                <a:cs typeface="Calibri"/>
                <a:sym typeface="Calibri"/>
              </a:defRPr>
            </a:lvl5pPr>
            <a:lvl6pPr marL="0" lvl="5" indent="0" algn="r" rtl="0">
              <a:spcBef>
                <a:spcPts val="0"/>
              </a:spcBef>
              <a:buNone/>
              <a:defRPr sz="900">
                <a:latin typeface="Calibri"/>
                <a:ea typeface="Calibri"/>
                <a:cs typeface="Calibri"/>
                <a:sym typeface="Calibri"/>
              </a:defRPr>
            </a:lvl6pPr>
            <a:lvl7pPr marL="0" lvl="6" indent="0" algn="r" rtl="0">
              <a:spcBef>
                <a:spcPts val="0"/>
              </a:spcBef>
              <a:buNone/>
              <a:defRPr sz="900">
                <a:latin typeface="Calibri"/>
                <a:ea typeface="Calibri"/>
                <a:cs typeface="Calibri"/>
                <a:sym typeface="Calibri"/>
              </a:defRPr>
            </a:lvl7pPr>
            <a:lvl8pPr marL="0" lvl="7" indent="0" algn="r" rtl="0">
              <a:spcBef>
                <a:spcPts val="0"/>
              </a:spcBef>
              <a:buNone/>
              <a:defRPr sz="900">
                <a:latin typeface="Calibri"/>
                <a:ea typeface="Calibri"/>
                <a:cs typeface="Calibri"/>
                <a:sym typeface="Calibri"/>
              </a:defRPr>
            </a:lvl8pPr>
            <a:lvl9pPr marL="0" lvl="8" indent="0" algn="r" rtl="0">
              <a:spcBef>
                <a:spcPts val="0"/>
              </a:spcBef>
              <a:buNone/>
              <a:defRPr sz="9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7"/>
        <p:cNvGrpSpPr/>
        <p:nvPr/>
      </p:nvGrpSpPr>
      <p:grpSpPr>
        <a:xfrm>
          <a:off x="0" y="0"/>
          <a:ext cx="0" cy="0"/>
          <a:chOff x="0" y="0"/>
          <a:chExt cx="0" cy="0"/>
        </a:xfrm>
      </p:grpSpPr>
      <p:sp>
        <p:nvSpPr>
          <p:cNvPr id="48" name="Google Shape;48;p5"/>
          <p:cNvSpPr txBox="1">
            <a:spLocks noGrp="1"/>
          </p:cNvSpPr>
          <p:nvPr>
            <p:ph type="title"/>
          </p:nvPr>
        </p:nvSpPr>
        <p:spPr>
          <a:xfrm>
            <a:off x="363416" y="246186"/>
            <a:ext cx="11465100" cy="10374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582C83"/>
              </a:buClr>
              <a:buSzPts val="3200"/>
              <a:buFont typeface="Calibri"/>
              <a:buNone/>
              <a:defRPr sz="3200" b="1" cap="none">
                <a:solidFill>
                  <a:srgbClr val="582C8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 name="Google Shape;49;p5"/>
          <p:cNvSpPr txBox="1">
            <a:spLocks noGrp="1"/>
          </p:cNvSpPr>
          <p:nvPr>
            <p:ph type="sldNum" idx="1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solidFill>
                  <a:schemeClr val="accent3"/>
                </a:solidFill>
                <a:latin typeface="Calibri"/>
                <a:ea typeface="Calibri"/>
                <a:cs typeface="Calibri"/>
                <a:sym typeface="Calibri"/>
              </a:defRPr>
            </a:lvl1pPr>
            <a:lvl2pPr marL="0" lvl="1" indent="0" algn="r" rtl="0">
              <a:spcBef>
                <a:spcPts val="0"/>
              </a:spcBef>
              <a:buNone/>
              <a:defRPr sz="900">
                <a:solidFill>
                  <a:schemeClr val="accent3"/>
                </a:solidFill>
                <a:latin typeface="Calibri"/>
                <a:ea typeface="Calibri"/>
                <a:cs typeface="Calibri"/>
                <a:sym typeface="Calibri"/>
              </a:defRPr>
            </a:lvl2pPr>
            <a:lvl3pPr marL="0" lvl="2" indent="0" algn="r" rtl="0">
              <a:spcBef>
                <a:spcPts val="0"/>
              </a:spcBef>
              <a:buNone/>
              <a:defRPr sz="900">
                <a:solidFill>
                  <a:schemeClr val="accent3"/>
                </a:solidFill>
                <a:latin typeface="Calibri"/>
                <a:ea typeface="Calibri"/>
                <a:cs typeface="Calibri"/>
                <a:sym typeface="Calibri"/>
              </a:defRPr>
            </a:lvl3pPr>
            <a:lvl4pPr marL="0" lvl="3" indent="0" algn="r" rtl="0">
              <a:spcBef>
                <a:spcPts val="0"/>
              </a:spcBef>
              <a:buNone/>
              <a:defRPr sz="900">
                <a:solidFill>
                  <a:schemeClr val="accent3"/>
                </a:solidFill>
                <a:latin typeface="Calibri"/>
                <a:ea typeface="Calibri"/>
                <a:cs typeface="Calibri"/>
                <a:sym typeface="Calibri"/>
              </a:defRPr>
            </a:lvl4pPr>
            <a:lvl5pPr marL="0" lvl="4" indent="0" algn="r" rtl="0">
              <a:spcBef>
                <a:spcPts val="0"/>
              </a:spcBef>
              <a:buNone/>
              <a:defRPr sz="900">
                <a:solidFill>
                  <a:schemeClr val="accent3"/>
                </a:solidFill>
                <a:latin typeface="Calibri"/>
                <a:ea typeface="Calibri"/>
                <a:cs typeface="Calibri"/>
                <a:sym typeface="Calibri"/>
              </a:defRPr>
            </a:lvl5pPr>
            <a:lvl6pPr marL="0" lvl="5" indent="0" algn="r" rtl="0">
              <a:spcBef>
                <a:spcPts val="0"/>
              </a:spcBef>
              <a:buNone/>
              <a:defRPr sz="900">
                <a:solidFill>
                  <a:schemeClr val="accent3"/>
                </a:solidFill>
                <a:latin typeface="Calibri"/>
                <a:ea typeface="Calibri"/>
                <a:cs typeface="Calibri"/>
                <a:sym typeface="Calibri"/>
              </a:defRPr>
            </a:lvl6pPr>
            <a:lvl7pPr marL="0" lvl="6" indent="0" algn="r" rtl="0">
              <a:spcBef>
                <a:spcPts val="0"/>
              </a:spcBef>
              <a:buNone/>
              <a:defRPr sz="900">
                <a:solidFill>
                  <a:schemeClr val="accent3"/>
                </a:solidFill>
                <a:latin typeface="Calibri"/>
                <a:ea typeface="Calibri"/>
                <a:cs typeface="Calibri"/>
                <a:sym typeface="Calibri"/>
              </a:defRPr>
            </a:lvl7pPr>
            <a:lvl8pPr marL="0" lvl="7" indent="0" algn="r" rtl="0">
              <a:spcBef>
                <a:spcPts val="0"/>
              </a:spcBef>
              <a:buNone/>
              <a:defRPr sz="900">
                <a:solidFill>
                  <a:schemeClr val="accent3"/>
                </a:solidFill>
                <a:latin typeface="Calibri"/>
                <a:ea typeface="Calibri"/>
                <a:cs typeface="Calibri"/>
                <a:sym typeface="Calibri"/>
              </a:defRPr>
            </a:lvl8pPr>
            <a:lvl9pPr marL="0" lvl="8" indent="0" algn="r" rtl="0">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0" name="Google Shape;50;p5"/>
          <p:cNvCxnSpPr/>
          <p:nvPr/>
        </p:nvCxnSpPr>
        <p:spPr>
          <a:xfrm>
            <a:off x="-24055" y="1452565"/>
            <a:ext cx="1717800" cy="0"/>
          </a:xfrm>
          <a:prstGeom prst="straightConnector1">
            <a:avLst/>
          </a:prstGeom>
          <a:noFill/>
          <a:ln w="57150" cap="flat" cmpd="sng">
            <a:solidFill>
              <a:srgbClr val="00B2A9"/>
            </a:solidFill>
            <a:prstDash val="solid"/>
            <a:miter lim="800000"/>
            <a:headEnd type="none" w="sm" len="sm"/>
            <a:tailEnd type="none" w="sm" len="sm"/>
          </a:ln>
        </p:spPr>
      </p:cxnSp>
      <p:cxnSp>
        <p:nvCxnSpPr>
          <p:cNvPr id="51" name="Google Shape;51;p5"/>
          <p:cNvCxnSpPr/>
          <p:nvPr/>
        </p:nvCxnSpPr>
        <p:spPr>
          <a:xfrm>
            <a:off x="1804745" y="1452565"/>
            <a:ext cx="545700" cy="0"/>
          </a:xfrm>
          <a:prstGeom prst="straightConnector1">
            <a:avLst/>
          </a:prstGeom>
          <a:noFill/>
          <a:ln w="57150" cap="flat" cmpd="sng">
            <a:solidFill>
              <a:srgbClr val="00B2A9"/>
            </a:solidFill>
            <a:prstDash val="solid"/>
            <a:miter lim="800000"/>
            <a:headEnd type="none" w="sm" len="sm"/>
            <a:tailEnd type="none" w="sm" len="sm"/>
          </a:ln>
        </p:spPr>
      </p:cxnSp>
      <p:cxnSp>
        <p:nvCxnSpPr>
          <p:cNvPr id="52" name="Google Shape;52;p5"/>
          <p:cNvCxnSpPr/>
          <p:nvPr/>
        </p:nvCxnSpPr>
        <p:spPr>
          <a:xfrm rot="10800000" flipH="1">
            <a:off x="2454442" y="1429202"/>
            <a:ext cx="9737700" cy="15300"/>
          </a:xfrm>
          <a:prstGeom prst="straightConnector1">
            <a:avLst/>
          </a:prstGeom>
          <a:noFill/>
          <a:ln w="9525" cap="flat" cmpd="sng">
            <a:solidFill>
              <a:srgbClr val="00B2A9"/>
            </a:solidFill>
            <a:prstDash val="solid"/>
            <a:miter lim="800000"/>
            <a:headEnd type="none" w="sm" len="sm"/>
            <a:tailEnd type="none" w="sm" len="sm"/>
          </a:ln>
        </p:spPr>
      </p:cxnSp>
      <p:grpSp>
        <p:nvGrpSpPr>
          <p:cNvPr id="53" name="Google Shape;53;p5"/>
          <p:cNvGrpSpPr/>
          <p:nvPr/>
        </p:nvGrpSpPr>
        <p:grpSpPr>
          <a:xfrm>
            <a:off x="363348" y="421003"/>
            <a:ext cx="748781" cy="134107"/>
            <a:chOff x="4827813" y="2534636"/>
            <a:chExt cx="996647" cy="178500"/>
          </a:xfrm>
        </p:grpSpPr>
        <p:sp>
          <p:nvSpPr>
            <p:cNvPr id="54" name="Google Shape;54;p5"/>
            <p:cNvSpPr/>
            <p:nvPr/>
          </p:nvSpPr>
          <p:spPr>
            <a:xfrm>
              <a:off x="4827813"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 name="Google Shape;55;p5"/>
            <p:cNvSpPr/>
            <p:nvPr/>
          </p:nvSpPr>
          <p:spPr>
            <a:xfrm>
              <a:off x="5092508"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56;p5"/>
            <p:cNvSpPr/>
            <p:nvPr/>
          </p:nvSpPr>
          <p:spPr>
            <a:xfrm>
              <a:off x="5369234"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57;p5"/>
            <p:cNvSpPr/>
            <p:nvPr/>
          </p:nvSpPr>
          <p:spPr>
            <a:xfrm>
              <a:off x="5645960"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8" name="Google Shape;58;p5"/>
          <p:cNvSpPr txBox="1">
            <a:spLocks noGrp="1"/>
          </p:cNvSpPr>
          <p:nvPr>
            <p:ph type="sldNum" idx="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latin typeface="Calibri"/>
                <a:ea typeface="Calibri"/>
                <a:cs typeface="Calibri"/>
                <a:sym typeface="Calibri"/>
              </a:defRPr>
            </a:lvl1pPr>
            <a:lvl2pPr marL="0" lvl="1" indent="0" algn="r" rtl="0">
              <a:spcBef>
                <a:spcPts val="0"/>
              </a:spcBef>
              <a:buNone/>
              <a:defRPr sz="900">
                <a:latin typeface="Calibri"/>
                <a:ea typeface="Calibri"/>
                <a:cs typeface="Calibri"/>
                <a:sym typeface="Calibri"/>
              </a:defRPr>
            </a:lvl2pPr>
            <a:lvl3pPr marL="0" lvl="2" indent="0" algn="r" rtl="0">
              <a:spcBef>
                <a:spcPts val="0"/>
              </a:spcBef>
              <a:buNone/>
              <a:defRPr sz="900">
                <a:latin typeface="Calibri"/>
                <a:ea typeface="Calibri"/>
                <a:cs typeface="Calibri"/>
                <a:sym typeface="Calibri"/>
              </a:defRPr>
            </a:lvl3pPr>
            <a:lvl4pPr marL="0" lvl="3" indent="0" algn="r" rtl="0">
              <a:spcBef>
                <a:spcPts val="0"/>
              </a:spcBef>
              <a:buNone/>
              <a:defRPr sz="900">
                <a:latin typeface="Calibri"/>
                <a:ea typeface="Calibri"/>
                <a:cs typeface="Calibri"/>
                <a:sym typeface="Calibri"/>
              </a:defRPr>
            </a:lvl4pPr>
            <a:lvl5pPr marL="0" lvl="4" indent="0" algn="r" rtl="0">
              <a:spcBef>
                <a:spcPts val="0"/>
              </a:spcBef>
              <a:buNone/>
              <a:defRPr sz="900">
                <a:latin typeface="Calibri"/>
                <a:ea typeface="Calibri"/>
                <a:cs typeface="Calibri"/>
                <a:sym typeface="Calibri"/>
              </a:defRPr>
            </a:lvl5pPr>
            <a:lvl6pPr marL="0" lvl="5" indent="0" algn="r" rtl="0">
              <a:spcBef>
                <a:spcPts val="0"/>
              </a:spcBef>
              <a:buNone/>
              <a:defRPr sz="900">
                <a:latin typeface="Calibri"/>
                <a:ea typeface="Calibri"/>
                <a:cs typeface="Calibri"/>
                <a:sym typeface="Calibri"/>
              </a:defRPr>
            </a:lvl6pPr>
            <a:lvl7pPr marL="0" lvl="6" indent="0" algn="r" rtl="0">
              <a:spcBef>
                <a:spcPts val="0"/>
              </a:spcBef>
              <a:buNone/>
              <a:defRPr sz="900">
                <a:latin typeface="Calibri"/>
                <a:ea typeface="Calibri"/>
                <a:cs typeface="Calibri"/>
                <a:sym typeface="Calibri"/>
              </a:defRPr>
            </a:lvl7pPr>
            <a:lvl8pPr marL="0" lvl="7" indent="0" algn="r" rtl="0">
              <a:spcBef>
                <a:spcPts val="0"/>
              </a:spcBef>
              <a:buNone/>
              <a:defRPr sz="900">
                <a:latin typeface="Calibri"/>
                <a:ea typeface="Calibri"/>
                <a:cs typeface="Calibri"/>
                <a:sym typeface="Calibri"/>
              </a:defRPr>
            </a:lvl8pPr>
            <a:lvl9pPr marL="0" lvl="8" indent="0" algn="r" rtl="0">
              <a:spcBef>
                <a:spcPts val="0"/>
              </a:spcBef>
              <a:buNone/>
              <a:defRPr sz="9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1">
  <p:cSld name="Comparison">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363416" y="246186"/>
            <a:ext cx="11465100" cy="10374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582C83"/>
              </a:buClr>
              <a:buSzPts val="3200"/>
              <a:buFont typeface="Calibri"/>
              <a:buNone/>
              <a:defRPr sz="3200" b="1" cap="none">
                <a:solidFill>
                  <a:srgbClr val="582C8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6"/>
          <p:cNvSpPr txBox="1">
            <a:spLocks noGrp="1"/>
          </p:cNvSpPr>
          <p:nvPr>
            <p:ph type="sldNum" idx="1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solidFill>
                  <a:schemeClr val="accent3"/>
                </a:solidFill>
                <a:latin typeface="Calibri"/>
                <a:ea typeface="Calibri"/>
                <a:cs typeface="Calibri"/>
                <a:sym typeface="Calibri"/>
              </a:defRPr>
            </a:lvl1pPr>
            <a:lvl2pPr marL="0" lvl="1" indent="0" algn="r" rtl="0">
              <a:spcBef>
                <a:spcPts val="0"/>
              </a:spcBef>
              <a:buNone/>
              <a:defRPr sz="900">
                <a:solidFill>
                  <a:schemeClr val="accent3"/>
                </a:solidFill>
                <a:latin typeface="Calibri"/>
                <a:ea typeface="Calibri"/>
                <a:cs typeface="Calibri"/>
                <a:sym typeface="Calibri"/>
              </a:defRPr>
            </a:lvl2pPr>
            <a:lvl3pPr marL="0" lvl="2" indent="0" algn="r" rtl="0">
              <a:spcBef>
                <a:spcPts val="0"/>
              </a:spcBef>
              <a:buNone/>
              <a:defRPr sz="900">
                <a:solidFill>
                  <a:schemeClr val="accent3"/>
                </a:solidFill>
                <a:latin typeface="Calibri"/>
                <a:ea typeface="Calibri"/>
                <a:cs typeface="Calibri"/>
                <a:sym typeface="Calibri"/>
              </a:defRPr>
            </a:lvl3pPr>
            <a:lvl4pPr marL="0" lvl="3" indent="0" algn="r" rtl="0">
              <a:spcBef>
                <a:spcPts val="0"/>
              </a:spcBef>
              <a:buNone/>
              <a:defRPr sz="900">
                <a:solidFill>
                  <a:schemeClr val="accent3"/>
                </a:solidFill>
                <a:latin typeface="Calibri"/>
                <a:ea typeface="Calibri"/>
                <a:cs typeface="Calibri"/>
                <a:sym typeface="Calibri"/>
              </a:defRPr>
            </a:lvl4pPr>
            <a:lvl5pPr marL="0" lvl="4" indent="0" algn="r" rtl="0">
              <a:spcBef>
                <a:spcPts val="0"/>
              </a:spcBef>
              <a:buNone/>
              <a:defRPr sz="900">
                <a:solidFill>
                  <a:schemeClr val="accent3"/>
                </a:solidFill>
                <a:latin typeface="Calibri"/>
                <a:ea typeface="Calibri"/>
                <a:cs typeface="Calibri"/>
                <a:sym typeface="Calibri"/>
              </a:defRPr>
            </a:lvl5pPr>
            <a:lvl6pPr marL="0" lvl="5" indent="0" algn="r" rtl="0">
              <a:spcBef>
                <a:spcPts val="0"/>
              </a:spcBef>
              <a:buNone/>
              <a:defRPr sz="900">
                <a:solidFill>
                  <a:schemeClr val="accent3"/>
                </a:solidFill>
                <a:latin typeface="Calibri"/>
                <a:ea typeface="Calibri"/>
                <a:cs typeface="Calibri"/>
                <a:sym typeface="Calibri"/>
              </a:defRPr>
            </a:lvl6pPr>
            <a:lvl7pPr marL="0" lvl="6" indent="0" algn="r" rtl="0">
              <a:spcBef>
                <a:spcPts val="0"/>
              </a:spcBef>
              <a:buNone/>
              <a:defRPr sz="900">
                <a:solidFill>
                  <a:schemeClr val="accent3"/>
                </a:solidFill>
                <a:latin typeface="Calibri"/>
                <a:ea typeface="Calibri"/>
                <a:cs typeface="Calibri"/>
                <a:sym typeface="Calibri"/>
              </a:defRPr>
            </a:lvl7pPr>
            <a:lvl8pPr marL="0" lvl="7" indent="0" algn="r" rtl="0">
              <a:spcBef>
                <a:spcPts val="0"/>
              </a:spcBef>
              <a:buNone/>
              <a:defRPr sz="900">
                <a:solidFill>
                  <a:schemeClr val="accent3"/>
                </a:solidFill>
                <a:latin typeface="Calibri"/>
                <a:ea typeface="Calibri"/>
                <a:cs typeface="Calibri"/>
                <a:sym typeface="Calibri"/>
              </a:defRPr>
            </a:lvl8pPr>
            <a:lvl9pPr marL="0" lvl="8" indent="0" algn="r" rtl="0">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2" name="Google Shape;62;p6"/>
          <p:cNvCxnSpPr/>
          <p:nvPr/>
        </p:nvCxnSpPr>
        <p:spPr>
          <a:xfrm>
            <a:off x="-24055" y="1452565"/>
            <a:ext cx="1717800" cy="0"/>
          </a:xfrm>
          <a:prstGeom prst="straightConnector1">
            <a:avLst/>
          </a:prstGeom>
          <a:noFill/>
          <a:ln w="57150" cap="flat" cmpd="sng">
            <a:solidFill>
              <a:srgbClr val="00B2A9"/>
            </a:solidFill>
            <a:prstDash val="solid"/>
            <a:miter lim="800000"/>
            <a:headEnd type="none" w="sm" len="sm"/>
            <a:tailEnd type="none" w="sm" len="sm"/>
          </a:ln>
        </p:spPr>
      </p:cxnSp>
      <p:cxnSp>
        <p:nvCxnSpPr>
          <p:cNvPr id="63" name="Google Shape;63;p6"/>
          <p:cNvCxnSpPr/>
          <p:nvPr/>
        </p:nvCxnSpPr>
        <p:spPr>
          <a:xfrm>
            <a:off x="1804745" y="1452565"/>
            <a:ext cx="545700" cy="0"/>
          </a:xfrm>
          <a:prstGeom prst="straightConnector1">
            <a:avLst/>
          </a:prstGeom>
          <a:noFill/>
          <a:ln w="57150" cap="flat" cmpd="sng">
            <a:solidFill>
              <a:srgbClr val="00B2A9"/>
            </a:solidFill>
            <a:prstDash val="solid"/>
            <a:miter lim="800000"/>
            <a:headEnd type="none" w="sm" len="sm"/>
            <a:tailEnd type="none" w="sm" len="sm"/>
          </a:ln>
        </p:spPr>
      </p:cxnSp>
      <p:cxnSp>
        <p:nvCxnSpPr>
          <p:cNvPr id="64" name="Google Shape;64;p6"/>
          <p:cNvCxnSpPr/>
          <p:nvPr/>
        </p:nvCxnSpPr>
        <p:spPr>
          <a:xfrm rot="10800000" flipH="1">
            <a:off x="2454442" y="1429202"/>
            <a:ext cx="9737700" cy="15300"/>
          </a:xfrm>
          <a:prstGeom prst="straightConnector1">
            <a:avLst/>
          </a:prstGeom>
          <a:noFill/>
          <a:ln w="9525" cap="flat" cmpd="sng">
            <a:solidFill>
              <a:srgbClr val="00B2A9"/>
            </a:solidFill>
            <a:prstDash val="solid"/>
            <a:miter lim="800000"/>
            <a:headEnd type="none" w="sm" len="sm"/>
            <a:tailEnd type="none" w="sm" len="sm"/>
          </a:ln>
        </p:spPr>
      </p:cxnSp>
      <p:sp>
        <p:nvSpPr>
          <p:cNvPr id="65" name="Google Shape;65;p6"/>
          <p:cNvSpPr txBox="1">
            <a:spLocks noGrp="1"/>
          </p:cNvSpPr>
          <p:nvPr>
            <p:ph type="body" idx="1"/>
          </p:nvPr>
        </p:nvSpPr>
        <p:spPr>
          <a:xfrm>
            <a:off x="6347379" y="2586215"/>
            <a:ext cx="5481300" cy="36033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SzPts val="2000"/>
              <a:buChar char="○"/>
              <a:defRPr/>
            </a:lvl1pPr>
            <a:lvl2pPr marL="914400" lvl="1" indent="-342900" algn="l" rtl="0">
              <a:lnSpc>
                <a:spcPct val="90000"/>
              </a:lnSpc>
              <a:spcBef>
                <a:spcPts val="6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42900" algn="l" rtl="0">
              <a:lnSpc>
                <a:spcPct val="9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600"/>
              </a:spcBef>
              <a:spcAft>
                <a:spcPts val="0"/>
              </a:spcAft>
              <a:buClr>
                <a:schemeClr val="dk1"/>
              </a:buClr>
              <a:buSzPts val="1800"/>
              <a:buChar char="○"/>
              <a:defRPr/>
            </a:lvl7pPr>
            <a:lvl8pPr marL="3657600" lvl="7" indent="-342900" algn="l" rtl="0">
              <a:lnSpc>
                <a:spcPct val="90000"/>
              </a:lnSpc>
              <a:spcBef>
                <a:spcPts val="600"/>
              </a:spcBef>
              <a:spcAft>
                <a:spcPts val="0"/>
              </a:spcAft>
              <a:buClr>
                <a:schemeClr val="dk1"/>
              </a:buClr>
              <a:buSzPts val="1800"/>
              <a:buChar char="○"/>
              <a:defRPr/>
            </a:lvl8pPr>
            <a:lvl9pPr marL="4114800" lvl="8" indent="-342900" algn="l" rtl="0">
              <a:lnSpc>
                <a:spcPct val="90000"/>
              </a:lnSpc>
              <a:spcBef>
                <a:spcPts val="600"/>
              </a:spcBef>
              <a:spcAft>
                <a:spcPts val="600"/>
              </a:spcAft>
              <a:buClr>
                <a:schemeClr val="dk1"/>
              </a:buClr>
              <a:buSzPts val="1800"/>
              <a:buChar char="○"/>
              <a:defRPr/>
            </a:lvl9pPr>
          </a:lstStyle>
          <a:p>
            <a:endParaRPr/>
          </a:p>
        </p:txBody>
      </p:sp>
      <p:sp>
        <p:nvSpPr>
          <p:cNvPr id="66" name="Google Shape;66;p6"/>
          <p:cNvSpPr txBox="1">
            <a:spLocks noGrp="1"/>
          </p:cNvSpPr>
          <p:nvPr>
            <p:ph type="body" idx="2"/>
          </p:nvPr>
        </p:nvSpPr>
        <p:spPr>
          <a:xfrm>
            <a:off x="363416" y="2586215"/>
            <a:ext cx="5481300" cy="36033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SzPts val="2000"/>
              <a:buChar char="○"/>
              <a:defRPr/>
            </a:lvl1pPr>
            <a:lvl2pPr marL="914400" lvl="1" indent="-342900" algn="l" rtl="0">
              <a:lnSpc>
                <a:spcPct val="90000"/>
              </a:lnSpc>
              <a:spcBef>
                <a:spcPts val="6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42900" algn="l" rtl="0">
              <a:lnSpc>
                <a:spcPct val="9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600"/>
              </a:spcBef>
              <a:spcAft>
                <a:spcPts val="0"/>
              </a:spcAft>
              <a:buClr>
                <a:schemeClr val="dk1"/>
              </a:buClr>
              <a:buSzPts val="1800"/>
              <a:buChar char="○"/>
              <a:defRPr/>
            </a:lvl7pPr>
            <a:lvl8pPr marL="3657600" lvl="7" indent="-342900" algn="l" rtl="0">
              <a:lnSpc>
                <a:spcPct val="90000"/>
              </a:lnSpc>
              <a:spcBef>
                <a:spcPts val="600"/>
              </a:spcBef>
              <a:spcAft>
                <a:spcPts val="0"/>
              </a:spcAft>
              <a:buClr>
                <a:schemeClr val="dk1"/>
              </a:buClr>
              <a:buSzPts val="1800"/>
              <a:buChar char="○"/>
              <a:defRPr/>
            </a:lvl8pPr>
            <a:lvl9pPr marL="4114800" lvl="8" indent="-342900" algn="l" rtl="0">
              <a:lnSpc>
                <a:spcPct val="90000"/>
              </a:lnSpc>
              <a:spcBef>
                <a:spcPts val="600"/>
              </a:spcBef>
              <a:spcAft>
                <a:spcPts val="600"/>
              </a:spcAft>
              <a:buClr>
                <a:schemeClr val="dk1"/>
              </a:buClr>
              <a:buSzPts val="1800"/>
              <a:buChar char="○"/>
              <a:defRPr/>
            </a:lvl9pPr>
          </a:lstStyle>
          <a:p>
            <a:endParaRPr/>
          </a:p>
        </p:txBody>
      </p:sp>
      <p:grpSp>
        <p:nvGrpSpPr>
          <p:cNvPr id="67" name="Google Shape;67;p6"/>
          <p:cNvGrpSpPr/>
          <p:nvPr/>
        </p:nvGrpSpPr>
        <p:grpSpPr>
          <a:xfrm>
            <a:off x="363348" y="421003"/>
            <a:ext cx="748781" cy="134107"/>
            <a:chOff x="4827813" y="2534636"/>
            <a:chExt cx="996647" cy="178500"/>
          </a:xfrm>
        </p:grpSpPr>
        <p:sp>
          <p:nvSpPr>
            <p:cNvPr id="68" name="Google Shape;68;p6"/>
            <p:cNvSpPr/>
            <p:nvPr/>
          </p:nvSpPr>
          <p:spPr>
            <a:xfrm>
              <a:off x="4827813"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6"/>
            <p:cNvSpPr/>
            <p:nvPr/>
          </p:nvSpPr>
          <p:spPr>
            <a:xfrm>
              <a:off x="5092508"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6"/>
            <p:cNvSpPr/>
            <p:nvPr/>
          </p:nvSpPr>
          <p:spPr>
            <a:xfrm>
              <a:off x="5369234"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 name="Google Shape;71;p6"/>
            <p:cNvSpPr/>
            <p:nvPr/>
          </p:nvSpPr>
          <p:spPr>
            <a:xfrm>
              <a:off x="5645960"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2" name="Google Shape;72;p6"/>
          <p:cNvSpPr txBox="1">
            <a:spLocks noGrp="1"/>
          </p:cNvSpPr>
          <p:nvPr>
            <p:ph type="sldNum" idx="3"/>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latin typeface="Calibri"/>
                <a:ea typeface="Calibri"/>
                <a:cs typeface="Calibri"/>
                <a:sym typeface="Calibri"/>
              </a:defRPr>
            </a:lvl1pPr>
            <a:lvl2pPr marL="0" lvl="1" indent="0" algn="r" rtl="0">
              <a:spcBef>
                <a:spcPts val="0"/>
              </a:spcBef>
              <a:buNone/>
              <a:defRPr sz="900">
                <a:latin typeface="Calibri"/>
                <a:ea typeface="Calibri"/>
                <a:cs typeface="Calibri"/>
                <a:sym typeface="Calibri"/>
              </a:defRPr>
            </a:lvl2pPr>
            <a:lvl3pPr marL="0" lvl="2" indent="0" algn="r" rtl="0">
              <a:spcBef>
                <a:spcPts val="0"/>
              </a:spcBef>
              <a:buNone/>
              <a:defRPr sz="900">
                <a:latin typeface="Calibri"/>
                <a:ea typeface="Calibri"/>
                <a:cs typeface="Calibri"/>
                <a:sym typeface="Calibri"/>
              </a:defRPr>
            </a:lvl3pPr>
            <a:lvl4pPr marL="0" lvl="3" indent="0" algn="r" rtl="0">
              <a:spcBef>
                <a:spcPts val="0"/>
              </a:spcBef>
              <a:buNone/>
              <a:defRPr sz="900">
                <a:latin typeface="Calibri"/>
                <a:ea typeface="Calibri"/>
                <a:cs typeface="Calibri"/>
                <a:sym typeface="Calibri"/>
              </a:defRPr>
            </a:lvl4pPr>
            <a:lvl5pPr marL="0" lvl="4" indent="0" algn="r" rtl="0">
              <a:spcBef>
                <a:spcPts val="0"/>
              </a:spcBef>
              <a:buNone/>
              <a:defRPr sz="900">
                <a:latin typeface="Calibri"/>
                <a:ea typeface="Calibri"/>
                <a:cs typeface="Calibri"/>
                <a:sym typeface="Calibri"/>
              </a:defRPr>
            </a:lvl5pPr>
            <a:lvl6pPr marL="0" lvl="5" indent="0" algn="r" rtl="0">
              <a:spcBef>
                <a:spcPts val="0"/>
              </a:spcBef>
              <a:buNone/>
              <a:defRPr sz="900">
                <a:latin typeface="Calibri"/>
                <a:ea typeface="Calibri"/>
                <a:cs typeface="Calibri"/>
                <a:sym typeface="Calibri"/>
              </a:defRPr>
            </a:lvl6pPr>
            <a:lvl7pPr marL="0" lvl="6" indent="0" algn="r" rtl="0">
              <a:spcBef>
                <a:spcPts val="0"/>
              </a:spcBef>
              <a:buNone/>
              <a:defRPr sz="900">
                <a:latin typeface="Calibri"/>
                <a:ea typeface="Calibri"/>
                <a:cs typeface="Calibri"/>
                <a:sym typeface="Calibri"/>
              </a:defRPr>
            </a:lvl7pPr>
            <a:lvl8pPr marL="0" lvl="7" indent="0" algn="r" rtl="0">
              <a:spcBef>
                <a:spcPts val="0"/>
              </a:spcBef>
              <a:buNone/>
              <a:defRPr sz="900">
                <a:latin typeface="Calibri"/>
                <a:ea typeface="Calibri"/>
                <a:cs typeface="Calibri"/>
                <a:sym typeface="Calibri"/>
              </a:defRPr>
            </a:lvl8pPr>
            <a:lvl9pPr marL="0" lvl="8" indent="0" algn="r" rtl="0">
              <a:spcBef>
                <a:spcPts val="0"/>
              </a:spcBef>
              <a:buNone/>
              <a:defRPr sz="9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alf Image Vertical Purple">
  <p:cSld name="Half Image Vertical Purple">
    <p:spTree>
      <p:nvGrpSpPr>
        <p:cNvPr id="1" name="Shape 73"/>
        <p:cNvGrpSpPr/>
        <p:nvPr/>
      </p:nvGrpSpPr>
      <p:grpSpPr>
        <a:xfrm>
          <a:off x="0" y="0"/>
          <a:ext cx="0" cy="0"/>
          <a:chOff x="0" y="0"/>
          <a:chExt cx="0" cy="0"/>
        </a:xfrm>
      </p:grpSpPr>
      <p:sp>
        <p:nvSpPr>
          <p:cNvPr id="74" name="Google Shape;74;p7"/>
          <p:cNvSpPr/>
          <p:nvPr/>
        </p:nvSpPr>
        <p:spPr>
          <a:xfrm>
            <a:off x="-36450" y="-51025"/>
            <a:ext cx="6474900" cy="6963300"/>
          </a:xfrm>
          <a:prstGeom prst="rect">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7"/>
          <p:cNvSpPr/>
          <p:nvPr/>
        </p:nvSpPr>
        <p:spPr>
          <a:xfrm>
            <a:off x="831850" y="1723292"/>
            <a:ext cx="5307300" cy="3745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 name="Google Shape;76;p7"/>
          <p:cNvSpPr txBox="1">
            <a:spLocks noGrp="1"/>
          </p:cNvSpPr>
          <p:nvPr>
            <p:ph type="title"/>
          </p:nvPr>
        </p:nvSpPr>
        <p:spPr>
          <a:xfrm>
            <a:off x="384651" y="1087907"/>
            <a:ext cx="4468800" cy="1444200"/>
          </a:xfrm>
          <a:prstGeom prst="rect">
            <a:avLst/>
          </a:prstGeom>
          <a:noFill/>
          <a:ln>
            <a:noFill/>
          </a:ln>
        </p:spPr>
        <p:txBody>
          <a:bodyPr spcFirstLastPara="1" wrap="square" lIns="91425" tIns="792000" rIns="91425" bIns="45700" anchor="t" anchorCtr="0">
            <a:noAutofit/>
          </a:bodyPr>
          <a:lstStyle>
            <a:lvl1pPr lvl="0" algn="l" rtl="0">
              <a:lnSpc>
                <a:spcPct val="90000"/>
              </a:lnSpc>
              <a:spcBef>
                <a:spcPts val="0"/>
              </a:spcBef>
              <a:spcAft>
                <a:spcPts val="0"/>
              </a:spcAft>
              <a:buClr>
                <a:schemeClr val="lt1"/>
              </a:buClr>
              <a:buSzPts val="3600"/>
              <a:buFont typeface="Calibri"/>
              <a:buNone/>
              <a:defRPr sz="3600" b="1"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 name="Google Shape;77;p7"/>
          <p:cNvSpPr txBox="1">
            <a:spLocks noGrp="1"/>
          </p:cNvSpPr>
          <p:nvPr>
            <p:ph type="body" idx="1"/>
          </p:nvPr>
        </p:nvSpPr>
        <p:spPr>
          <a:xfrm>
            <a:off x="368711" y="2827525"/>
            <a:ext cx="4097700" cy="19929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rgbClr val="FFFFFF"/>
              </a:buClr>
              <a:buSzPts val="1800"/>
              <a:buFont typeface="Noto Sans Symbols"/>
              <a:buChar char="❖"/>
              <a:defRPr sz="1800" b="0" cap="none">
                <a:solidFill>
                  <a:srgbClr val="FFFFFF"/>
                </a:solidFill>
              </a:defRPr>
            </a:lvl1pPr>
            <a:lvl2pPr marL="914400" lvl="1" indent="-342900" algn="l" rtl="0">
              <a:lnSpc>
                <a:spcPct val="90000"/>
              </a:lnSpc>
              <a:spcBef>
                <a:spcPts val="600"/>
              </a:spcBef>
              <a:spcAft>
                <a:spcPts val="0"/>
              </a:spcAft>
              <a:buClr>
                <a:srgbClr val="FFFFFF"/>
              </a:buClr>
              <a:buSzPts val="1800"/>
              <a:buChar char="○"/>
              <a:defRPr>
                <a:solidFill>
                  <a:srgbClr val="FFFFFF"/>
                </a:solidFill>
              </a:defRPr>
            </a:lvl2pPr>
            <a:lvl3pPr marL="1371600" lvl="2" indent="-342900" algn="l" rtl="0">
              <a:lnSpc>
                <a:spcPct val="90000"/>
              </a:lnSpc>
              <a:spcBef>
                <a:spcPts val="600"/>
              </a:spcBef>
              <a:spcAft>
                <a:spcPts val="0"/>
              </a:spcAft>
              <a:buClr>
                <a:srgbClr val="FFFFFF"/>
              </a:buClr>
              <a:buSzPts val="1800"/>
              <a:buChar char="○"/>
              <a:defRPr>
                <a:solidFill>
                  <a:srgbClr val="FFFFFF"/>
                </a:solidFill>
              </a:defRPr>
            </a:lvl3pPr>
            <a:lvl4pPr marL="1828800" lvl="3" indent="-342900" algn="l" rtl="0">
              <a:lnSpc>
                <a:spcPct val="90000"/>
              </a:lnSpc>
              <a:spcBef>
                <a:spcPts val="600"/>
              </a:spcBef>
              <a:spcAft>
                <a:spcPts val="0"/>
              </a:spcAft>
              <a:buClr>
                <a:srgbClr val="FFFFFF"/>
              </a:buClr>
              <a:buSzPts val="1800"/>
              <a:buChar char="○"/>
              <a:defRPr>
                <a:solidFill>
                  <a:srgbClr val="FFFFFF"/>
                </a:solidFill>
              </a:defRPr>
            </a:lvl4pPr>
            <a:lvl5pPr marL="2286000" lvl="4" indent="-342900" algn="l" rtl="0">
              <a:lnSpc>
                <a:spcPct val="90000"/>
              </a:lnSpc>
              <a:spcBef>
                <a:spcPts val="600"/>
              </a:spcBef>
              <a:spcAft>
                <a:spcPts val="0"/>
              </a:spcAft>
              <a:buClr>
                <a:srgbClr val="FFFFFF"/>
              </a:buClr>
              <a:buSzPts val="1800"/>
              <a:buChar char="○"/>
              <a:defRPr>
                <a:solidFill>
                  <a:srgbClr val="FFFFFF"/>
                </a:solidFill>
              </a:defRPr>
            </a:lvl5pPr>
            <a:lvl6pPr marL="2743200" lvl="5" indent="-342900" algn="l" rtl="0">
              <a:lnSpc>
                <a:spcPct val="90000"/>
              </a:lnSpc>
              <a:spcBef>
                <a:spcPts val="600"/>
              </a:spcBef>
              <a:spcAft>
                <a:spcPts val="0"/>
              </a:spcAft>
              <a:buClr>
                <a:srgbClr val="FFFFFF"/>
              </a:buClr>
              <a:buSzPts val="1800"/>
              <a:buChar char="○"/>
              <a:defRPr>
                <a:solidFill>
                  <a:srgbClr val="FFFFFF"/>
                </a:solidFill>
              </a:defRPr>
            </a:lvl6pPr>
            <a:lvl7pPr marL="3200400" lvl="6" indent="-342900" algn="l" rtl="0">
              <a:lnSpc>
                <a:spcPct val="90000"/>
              </a:lnSpc>
              <a:spcBef>
                <a:spcPts val="600"/>
              </a:spcBef>
              <a:spcAft>
                <a:spcPts val="0"/>
              </a:spcAft>
              <a:buClr>
                <a:srgbClr val="FFFFFF"/>
              </a:buClr>
              <a:buSzPts val="1800"/>
              <a:buChar char="○"/>
              <a:defRPr>
                <a:solidFill>
                  <a:srgbClr val="FFFFFF"/>
                </a:solidFill>
              </a:defRPr>
            </a:lvl7pPr>
            <a:lvl8pPr marL="3657600" lvl="7" indent="-342900" algn="l" rtl="0">
              <a:lnSpc>
                <a:spcPct val="90000"/>
              </a:lnSpc>
              <a:spcBef>
                <a:spcPts val="600"/>
              </a:spcBef>
              <a:spcAft>
                <a:spcPts val="0"/>
              </a:spcAft>
              <a:buClr>
                <a:srgbClr val="FFFFFF"/>
              </a:buClr>
              <a:buSzPts val="1800"/>
              <a:buChar char="○"/>
              <a:defRPr>
                <a:solidFill>
                  <a:srgbClr val="FFFFFF"/>
                </a:solidFill>
              </a:defRPr>
            </a:lvl8pPr>
            <a:lvl9pPr marL="4114800" lvl="8" indent="-342900" algn="l" rtl="0">
              <a:lnSpc>
                <a:spcPct val="90000"/>
              </a:lnSpc>
              <a:spcBef>
                <a:spcPts val="600"/>
              </a:spcBef>
              <a:spcAft>
                <a:spcPts val="600"/>
              </a:spcAft>
              <a:buClr>
                <a:srgbClr val="FFFFFF"/>
              </a:buClr>
              <a:buSzPts val="1800"/>
              <a:buChar char="○"/>
              <a:defRPr>
                <a:solidFill>
                  <a:srgbClr val="FFFFFF"/>
                </a:solidFill>
              </a:defRPr>
            </a:lvl9pPr>
          </a:lstStyle>
          <a:p>
            <a:endParaRPr/>
          </a:p>
        </p:txBody>
      </p:sp>
      <p:cxnSp>
        <p:nvCxnSpPr>
          <p:cNvPr id="78" name="Google Shape;78;p7"/>
          <p:cNvCxnSpPr/>
          <p:nvPr/>
        </p:nvCxnSpPr>
        <p:spPr>
          <a:xfrm>
            <a:off x="454991" y="1620451"/>
            <a:ext cx="1488600" cy="0"/>
          </a:xfrm>
          <a:prstGeom prst="straightConnector1">
            <a:avLst/>
          </a:prstGeom>
          <a:noFill/>
          <a:ln w="57150" cap="flat" cmpd="sng">
            <a:solidFill>
              <a:schemeClr val="lt1"/>
            </a:solidFill>
            <a:prstDash val="solid"/>
            <a:miter lim="800000"/>
            <a:headEnd type="none" w="sm" len="sm"/>
            <a:tailEnd type="none" w="sm" len="sm"/>
          </a:ln>
        </p:spPr>
      </p:cxnSp>
      <p:pic>
        <p:nvPicPr>
          <p:cNvPr id="79" name="Google Shape;79;p7"/>
          <p:cNvPicPr preferRelativeResize="0"/>
          <p:nvPr/>
        </p:nvPicPr>
        <p:blipFill>
          <a:blip r:embed="rId2">
            <a:alphaModFix/>
          </a:blip>
          <a:stretch>
            <a:fillRect/>
          </a:stretch>
        </p:blipFill>
        <p:spPr>
          <a:xfrm>
            <a:off x="122500" y="6137525"/>
            <a:ext cx="1558476" cy="575600"/>
          </a:xfrm>
          <a:prstGeom prst="rect">
            <a:avLst/>
          </a:prstGeom>
          <a:noFill/>
          <a:ln>
            <a:noFill/>
          </a:ln>
        </p:spPr>
      </p:pic>
      <p:sp>
        <p:nvSpPr>
          <p:cNvPr id="80" name="Google Shape;80;p7"/>
          <p:cNvSpPr txBox="1">
            <a:spLocks noGrp="1"/>
          </p:cNvSpPr>
          <p:nvPr>
            <p:ph type="sldNum" idx="12"/>
          </p:nvPr>
        </p:nvSpPr>
        <p:spPr>
          <a:xfrm>
            <a:off x="34465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solidFill>
                  <a:srgbClr val="FFFFFF"/>
                </a:solidFill>
                <a:latin typeface="Calibri"/>
                <a:ea typeface="Calibri"/>
                <a:cs typeface="Calibri"/>
                <a:sym typeface="Calibri"/>
              </a:defRPr>
            </a:lvl1pPr>
            <a:lvl2pPr marL="0" lvl="1" indent="0" algn="r" rtl="0">
              <a:spcBef>
                <a:spcPts val="0"/>
              </a:spcBef>
              <a:buNone/>
              <a:defRPr sz="900">
                <a:solidFill>
                  <a:srgbClr val="FFFFFF"/>
                </a:solidFill>
                <a:latin typeface="Calibri"/>
                <a:ea typeface="Calibri"/>
                <a:cs typeface="Calibri"/>
                <a:sym typeface="Calibri"/>
              </a:defRPr>
            </a:lvl2pPr>
            <a:lvl3pPr marL="0" lvl="2" indent="0" algn="r" rtl="0">
              <a:spcBef>
                <a:spcPts val="0"/>
              </a:spcBef>
              <a:buNone/>
              <a:defRPr sz="900">
                <a:solidFill>
                  <a:srgbClr val="FFFFFF"/>
                </a:solidFill>
                <a:latin typeface="Calibri"/>
                <a:ea typeface="Calibri"/>
                <a:cs typeface="Calibri"/>
                <a:sym typeface="Calibri"/>
              </a:defRPr>
            </a:lvl3pPr>
            <a:lvl4pPr marL="0" lvl="3" indent="0" algn="r" rtl="0">
              <a:spcBef>
                <a:spcPts val="0"/>
              </a:spcBef>
              <a:buNone/>
              <a:defRPr sz="900">
                <a:solidFill>
                  <a:srgbClr val="FFFFFF"/>
                </a:solidFill>
                <a:latin typeface="Calibri"/>
                <a:ea typeface="Calibri"/>
                <a:cs typeface="Calibri"/>
                <a:sym typeface="Calibri"/>
              </a:defRPr>
            </a:lvl4pPr>
            <a:lvl5pPr marL="0" lvl="4" indent="0" algn="r" rtl="0">
              <a:spcBef>
                <a:spcPts val="0"/>
              </a:spcBef>
              <a:buNone/>
              <a:defRPr sz="900">
                <a:solidFill>
                  <a:srgbClr val="FFFFFF"/>
                </a:solidFill>
                <a:latin typeface="Calibri"/>
                <a:ea typeface="Calibri"/>
                <a:cs typeface="Calibri"/>
                <a:sym typeface="Calibri"/>
              </a:defRPr>
            </a:lvl5pPr>
            <a:lvl6pPr marL="0" lvl="5" indent="0" algn="r" rtl="0">
              <a:spcBef>
                <a:spcPts val="0"/>
              </a:spcBef>
              <a:buNone/>
              <a:defRPr sz="900">
                <a:solidFill>
                  <a:srgbClr val="FFFFFF"/>
                </a:solidFill>
                <a:latin typeface="Calibri"/>
                <a:ea typeface="Calibri"/>
                <a:cs typeface="Calibri"/>
                <a:sym typeface="Calibri"/>
              </a:defRPr>
            </a:lvl6pPr>
            <a:lvl7pPr marL="0" lvl="6" indent="0" algn="r" rtl="0">
              <a:spcBef>
                <a:spcPts val="0"/>
              </a:spcBef>
              <a:buNone/>
              <a:defRPr sz="900">
                <a:solidFill>
                  <a:srgbClr val="FFFFFF"/>
                </a:solidFill>
                <a:latin typeface="Calibri"/>
                <a:ea typeface="Calibri"/>
                <a:cs typeface="Calibri"/>
                <a:sym typeface="Calibri"/>
              </a:defRPr>
            </a:lvl7pPr>
            <a:lvl8pPr marL="0" lvl="7" indent="0" algn="r" rtl="0">
              <a:spcBef>
                <a:spcPts val="0"/>
              </a:spcBef>
              <a:buNone/>
              <a:defRPr sz="900">
                <a:solidFill>
                  <a:srgbClr val="FFFFFF"/>
                </a:solidFill>
                <a:latin typeface="Calibri"/>
                <a:ea typeface="Calibri"/>
                <a:cs typeface="Calibri"/>
                <a:sym typeface="Calibri"/>
              </a:defRPr>
            </a:lvl8pPr>
            <a:lvl9pPr marL="0" lvl="8" indent="0" algn="r" rtl="0">
              <a:spcBef>
                <a:spcPts val="0"/>
              </a:spcBef>
              <a:buNone/>
              <a:defRPr sz="9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 Header">
    <p:spTree>
      <p:nvGrpSpPr>
        <p:cNvPr id="1" name="Shape 81"/>
        <p:cNvGrpSpPr/>
        <p:nvPr/>
      </p:nvGrpSpPr>
      <p:grpSpPr>
        <a:xfrm>
          <a:off x="0" y="0"/>
          <a:ext cx="0" cy="0"/>
          <a:chOff x="0" y="0"/>
          <a:chExt cx="0" cy="0"/>
        </a:xfrm>
      </p:grpSpPr>
      <p:sp>
        <p:nvSpPr>
          <p:cNvPr id="82" name="Google Shape;82;p8"/>
          <p:cNvSpPr txBox="1">
            <a:spLocks noGrp="1"/>
          </p:cNvSpPr>
          <p:nvPr>
            <p:ph type="sldNum" idx="1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solidFill>
                  <a:schemeClr val="accent3"/>
                </a:solidFill>
                <a:latin typeface="Calibri"/>
                <a:ea typeface="Calibri"/>
                <a:cs typeface="Calibri"/>
                <a:sym typeface="Calibri"/>
              </a:defRPr>
            </a:lvl1pPr>
            <a:lvl2pPr marL="0" lvl="1" indent="0" algn="r" rtl="0">
              <a:spcBef>
                <a:spcPts val="0"/>
              </a:spcBef>
              <a:buNone/>
              <a:defRPr sz="900">
                <a:solidFill>
                  <a:schemeClr val="accent3"/>
                </a:solidFill>
                <a:latin typeface="Calibri"/>
                <a:ea typeface="Calibri"/>
                <a:cs typeface="Calibri"/>
                <a:sym typeface="Calibri"/>
              </a:defRPr>
            </a:lvl2pPr>
            <a:lvl3pPr marL="0" lvl="2" indent="0" algn="r" rtl="0">
              <a:spcBef>
                <a:spcPts val="0"/>
              </a:spcBef>
              <a:buNone/>
              <a:defRPr sz="900">
                <a:solidFill>
                  <a:schemeClr val="accent3"/>
                </a:solidFill>
                <a:latin typeface="Calibri"/>
                <a:ea typeface="Calibri"/>
                <a:cs typeface="Calibri"/>
                <a:sym typeface="Calibri"/>
              </a:defRPr>
            </a:lvl3pPr>
            <a:lvl4pPr marL="0" lvl="3" indent="0" algn="r" rtl="0">
              <a:spcBef>
                <a:spcPts val="0"/>
              </a:spcBef>
              <a:buNone/>
              <a:defRPr sz="900">
                <a:solidFill>
                  <a:schemeClr val="accent3"/>
                </a:solidFill>
                <a:latin typeface="Calibri"/>
                <a:ea typeface="Calibri"/>
                <a:cs typeface="Calibri"/>
                <a:sym typeface="Calibri"/>
              </a:defRPr>
            </a:lvl4pPr>
            <a:lvl5pPr marL="0" lvl="4" indent="0" algn="r" rtl="0">
              <a:spcBef>
                <a:spcPts val="0"/>
              </a:spcBef>
              <a:buNone/>
              <a:defRPr sz="900">
                <a:solidFill>
                  <a:schemeClr val="accent3"/>
                </a:solidFill>
                <a:latin typeface="Calibri"/>
                <a:ea typeface="Calibri"/>
                <a:cs typeface="Calibri"/>
                <a:sym typeface="Calibri"/>
              </a:defRPr>
            </a:lvl5pPr>
            <a:lvl6pPr marL="0" lvl="5" indent="0" algn="r" rtl="0">
              <a:spcBef>
                <a:spcPts val="0"/>
              </a:spcBef>
              <a:buNone/>
              <a:defRPr sz="900">
                <a:solidFill>
                  <a:schemeClr val="accent3"/>
                </a:solidFill>
                <a:latin typeface="Calibri"/>
                <a:ea typeface="Calibri"/>
                <a:cs typeface="Calibri"/>
                <a:sym typeface="Calibri"/>
              </a:defRPr>
            </a:lvl6pPr>
            <a:lvl7pPr marL="0" lvl="6" indent="0" algn="r" rtl="0">
              <a:spcBef>
                <a:spcPts val="0"/>
              </a:spcBef>
              <a:buNone/>
              <a:defRPr sz="900">
                <a:solidFill>
                  <a:schemeClr val="accent3"/>
                </a:solidFill>
                <a:latin typeface="Calibri"/>
                <a:ea typeface="Calibri"/>
                <a:cs typeface="Calibri"/>
                <a:sym typeface="Calibri"/>
              </a:defRPr>
            </a:lvl7pPr>
            <a:lvl8pPr marL="0" lvl="7" indent="0" algn="r" rtl="0">
              <a:spcBef>
                <a:spcPts val="0"/>
              </a:spcBef>
              <a:buNone/>
              <a:defRPr sz="900">
                <a:solidFill>
                  <a:schemeClr val="accent3"/>
                </a:solidFill>
                <a:latin typeface="Calibri"/>
                <a:ea typeface="Calibri"/>
                <a:cs typeface="Calibri"/>
                <a:sym typeface="Calibri"/>
              </a:defRPr>
            </a:lvl8pPr>
            <a:lvl9pPr marL="0" lvl="8" indent="0" algn="r" rtl="0">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3" name="Google Shape;83;p8"/>
          <p:cNvCxnSpPr/>
          <p:nvPr/>
        </p:nvCxnSpPr>
        <p:spPr>
          <a:xfrm>
            <a:off x="5679220" y="2286312"/>
            <a:ext cx="1717800" cy="0"/>
          </a:xfrm>
          <a:prstGeom prst="straightConnector1">
            <a:avLst/>
          </a:prstGeom>
          <a:noFill/>
          <a:ln w="57150" cap="flat" cmpd="sng">
            <a:solidFill>
              <a:srgbClr val="00B2A9"/>
            </a:solidFill>
            <a:prstDash val="solid"/>
            <a:miter lim="800000"/>
            <a:headEnd type="none" w="sm" len="sm"/>
            <a:tailEnd type="none" w="sm" len="sm"/>
          </a:ln>
        </p:spPr>
      </p:cxnSp>
      <p:sp>
        <p:nvSpPr>
          <p:cNvPr id="84" name="Google Shape;84;p8"/>
          <p:cNvSpPr/>
          <p:nvPr/>
        </p:nvSpPr>
        <p:spPr>
          <a:xfrm>
            <a:off x="10039330" y="896815"/>
            <a:ext cx="3298500" cy="32985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 name="Google Shape;85;p8"/>
          <p:cNvSpPr/>
          <p:nvPr/>
        </p:nvSpPr>
        <p:spPr>
          <a:xfrm>
            <a:off x="9720923" y="672411"/>
            <a:ext cx="1268100" cy="12681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6" name="Google Shape;86;p8"/>
          <p:cNvCxnSpPr/>
          <p:nvPr/>
        </p:nvCxnSpPr>
        <p:spPr>
          <a:xfrm>
            <a:off x="7508020" y="2286312"/>
            <a:ext cx="545700" cy="0"/>
          </a:xfrm>
          <a:prstGeom prst="straightConnector1">
            <a:avLst/>
          </a:prstGeom>
          <a:noFill/>
          <a:ln w="57150" cap="flat" cmpd="sng">
            <a:solidFill>
              <a:srgbClr val="00B2A9"/>
            </a:solidFill>
            <a:prstDash val="solid"/>
            <a:miter lim="800000"/>
            <a:headEnd type="none" w="sm" len="sm"/>
            <a:tailEnd type="none" w="sm" len="sm"/>
          </a:ln>
        </p:spPr>
      </p:cxnSp>
      <p:sp>
        <p:nvSpPr>
          <p:cNvPr id="87" name="Google Shape;87;p8"/>
          <p:cNvSpPr/>
          <p:nvPr/>
        </p:nvSpPr>
        <p:spPr>
          <a:xfrm>
            <a:off x="469050" y="-51025"/>
            <a:ext cx="5210100" cy="6012000"/>
          </a:xfrm>
          <a:prstGeom prst="rect">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8" name="Google Shape;88;p8"/>
          <p:cNvCxnSpPr/>
          <p:nvPr/>
        </p:nvCxnSpPr>
        <p:spPr>
          <a:xfrm>
            <a:off x="1001746" y="1290512"/>
            <a:ext cx="1488600" cy="0"/>
          </a:xfrm>
          <a:prstGeom prst="straightConnector1">
            <a:avLst/>
          </a:prstGeom>
          <a:noFill/>
          <a:ln w="57150" cap="flat" cmpd="sng">
            <a:solidFill>
              <a:schemeClr val="lt1"/>
            </a:solidFill>
            <a:prstDash val="solid"/>
            <a:miter lim="800000"/>
            <a:headEnd type="none" w="sm" len="sm"/>
            <a:tailEnd type="none" w="sm" len="sm"/>
          </a:ln>
        </p:spPr>
      </p:cxnSp>
      <p:sp>
        <p:nvSpPr>
          <p:cNvPr id="89" name="Google Shape;89;p8"/>
          <p:cNvSpPr txBox="1">
            <a:spLocks noGrp="1"/>
          </p:cNvSpPr>
          <p:nvPr>
            <p:ph type="title"/>
          </p:nvPr>
        </p:nvSpPr>
        <p:spPr>
          <a:xfrm>
            <a:off x="915466" y="1276857"/>
            <a:ext cx="4097700" cy="12552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3600"/>
              <a:buFont typeface="Calibri"/>
              <a:buNone/>
              <a:defRPr sz="3600" b="1" cap="none">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 name="Google Shape;90;p8"/>
          <p:cNvSpPr txBox="1">
            <a:spLocks noGrp="1"/>
          </p:cNvSpPr>
          <p:nvPr>
            <p:ph type="body" idx="1"/>
          </p:nvPr>
        </p:nvSpPr>
        <p:spPr>
          <a:xfrm>
            <a:off x="915467" y="2620651"/>
            <a:ext cx="4097700" cy="19338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rgbClr val="FFFFFF"/>
              </a:buClr>
              <a:buSzPts val="2000"/>
              <a:buChar char="○"/>
              <a:defRPr b="0" cap="none">
                <a:solidFill>
                  <a:srgbClr val="FFFFFF"/>
                </a:solidFill>
              </a:defRPr>
            </a:lvl1pPr>
            <a:lvl2pPr marL="914400" lvl="1" indent="-342900" algn="l" rtl="0">
              <a:lnSpc>
                <a:spcPct val="90000"/>
              </a:lnSpc>
              <a:spcBef>
                <a:spcPts val="600"/>
              </a:spcBef>
              <a:spcAft>
                <a:spcPts val="0"/>
              </a:spcAft>
              <a:buClr>
                <a:srgbClr val="FFFFFF"/>
              </a:buClr>
              <a:buSzPts val="1800"/>
              <a:buChar char="○"/>
              <a:defRPr>
                <a:solidFill>
                  <a:srgbClr val="FFFFFF"/>
                </a:solidFill>
              </a:defRPr>
            </a:lvl2pPr>
            <a:lvl3pPr marL="1371600" lvl="2" indent="-342900" algn="l" rtl="0">
              <a:lnSpc>
                <a:spcPct val="90000"/>
              </a:lnSpc>
              <a:spcBef>
                <a:spcPts val="600"/>
              </a:spcBef>
              <a:spcAft>
                <a:spcPts val="0"/>
              </a:spcAft>
              <a:buClr>
                <a:srgbClr val="FFFFFF"/>
              </a:buClr>
              <a:buSzPts val="1800"/>
              <a:buChar char="○"/>
              <a:defRPr>
                <a:solidFill>
                  <a:srgbClr val="FFFFFF"/>
                </a:solidFill>
              </a:defRPr>
            </a:lvl3pPr>
            <a:lvl4pPr marL="1828800" lvl="3" indent="-342900" algn="l" rtl="0">
              <a:lnSpc>
                <a:spcPct val="90000"/>
              </a:lnSpc>
              <a:spcBef>
                <a:spcPts val="600"/>
              </a:spcBef>
              <a:spcAft>
                <a:spcPts val="0"/>
              </a:spcAft>
              <a:buClr>
                <a:srgbClr val="FFFFFF"/>
              </a:buClr>
              <a:buSzPts val="1800"/>
              <a:buChar char="○"/>
              <a:defRPr>
                <a:solidFill>
                  <a:srgbClr val="FFFFFF"/>
                </a:solidFill>
              </a:defRPr>
            </a:lvl4pPr>
            <a:lvl5pPr marL="2286000" lvl="4" indent="-342900" algn="l" rtl="0">
              <a:lnSpc>
                <a:spcPct val="90000"/>
              </a:lnSpc>
              <a:spcBef>
                <a:spcPts val="600"/>
              </a:spcBef>
              <a:spcAft>
                <a:spcPts val="0"/>
              </a:spcAft>
              <a:buClr>
                <a:srgbClr val="FFFFFF"/>
              </a:buClr>
              <a:buSzPts val="1800"/>
              <a:buChar char="○"/>
              <a:defRPr>
                <a:solidFill>
                  <a:srgbClr val="FFFFFF"/>
                </a:solidFill>
              </a:defRPr>
            </a:lvl5pPr>
            <a:lvl6pPr marL="2743200" lvl="5" indent="-342900" algn="l" rtl="0">
              <a:lnSpc>
                <a:spcPct val="90000"/>
              </a:lnSpc>
              <a:spcBef>
                <a:spcPts val="600"/>
              </a:spcBef>
              <a:spcAft>
                <a:spcPts val="0"/>
              </a:spcAft>
              <a:buClr>
                <a:srgbClr val="FFFFFF"/>
              </a:buClr>
              <a:buSzPts val="1800"/>
              <a:buChar char="○"/>
              <a:defRPr>
                <a:solidFill>
                  <a:srgbClr val="FFFFFF"/>
                </a:solidFill>
              </a:defRPr>
            </a:lvl6pPr>
            <a:lvl7pPr marL="3200400" lvl="6" indent="-342900" algn="l" rtl="0">
              <a:lnSpc>
                <a:spcPct val="90000"/>
              </a:lnSpc>
              <a:spcBef>
                <a:spcPts val="600"/>
              </a:spcBef>
              <a:spcAft>
                <a:spcPts val="0"/>
              </a:spcAft>
              <a:buClr>
                <a:srgbClr val="FFFFFF"/>
              </a:buClr>
              <a:buSzPts val="1800"/>
              <a:buChar char="○"/>
              <a:defRPr>
                <a:solidFill>
                  <a:srgbClr val="FFFFFF"/>
                </a:solidFill>
              </a:defRPr>
            </a:lvl7pPr>
            <a:lvl8pPr marL="3657600" lvl="7" indent="-342900" algn="l" rtl="0">
              <a:lnSpc>
                <a:spcPct val="90000"/>
              </a:lnSpc>
              <a:spcBef>
                <a:spcPts val="600"/>
              </a:spcBef>
              <a:spcAft>
                <a:spcPts val="0"/>
              </a:spcAft>
              <a:buClr>
                <a:srgbClr val="FFFFFF"/>
              </a:buClr>
              <a:buSzPts val="1800"/>
              <a:buChar char="○"/>
              <a:defRPr>
                <a:solidFill>
                  <a:srgbClr val="FFFFFF"/>
                </a:solidFill>
              </a:defRPr>
            </a:lvl8pPr>
            <a:lvl9pPr marL="4114800" lvl="8" indent="-342900" algn="l" rtl="0">
              <a:lnSpc>
                <a:spcPct val="90000"/>
              </a:lnSpc>
              <a:spcBef>
                <a:spcPts val="600"/>
              </a:spcBef>
              <a:spcAft>
                <a:spcPts val="600"/>
              </a:spcAft>
              <a:buClr>
                <a:srgbClr val="FFFFFF"/>
              </a:buClr>
              <a:buSzPts val="1800"/>
              <a:buChar char="○"/>
              <a:defRPr>
                <a:solidFill>
                  <a:srgbClr val="FFFFFF"/>
                </a:solidFill>
              </a:defRPr>
            </a:lvl9pPr>
          </a:lstStyle>
          <a:p>
            <a:endParaRPr/>
          </a:p>
        </p:txBody>
      </p:sp>
      <p:sp>
        <p:nvSpPr>
          <p:cNvPr id="91" name="Google Shape;91;p8"/>
          <p:cNvSpPr txBox="1">
            <a:spLocks noGrp="1"/>
          </p:cNvSpPr>
          <p:nvPr>
            <p:ph type="sldNum" idx="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latin typeface="Calibri"/>
                <a:ea typeface="Calibri"/>
                <a:cs typeface="Calibri"/>
                <a:sym typeface="Calibri"/>
              </a:defRPr>
            </a:lvl1pPr>
            <a:lvl2pPr marL="0" lvl="1" indent="0" algn="r" rtl="0">
              <a:spcBef>
                <a:spcPts val="0"/>
              </a:spcBef>
              <a:buNone/>
              <a:defRPr sz="900">
                <a:latin typeface="Calibri"/>
                <a:ea typeface="Calibri"/>
                <a:cs typeface="Calibri"/>
                <a:sym typeface="Calibri"/>
              </a:defRPr>
            </a:lvl2pPr>
            <a:lvl3pPr marL="0" lvl="2" indent="0" algn="r" rtl="0">
              <a:spcBef>
                <a:spcPts val="0"/>
              </a:spcBef>
              <a:buNone/>
              <a:defRPr sz="900">
                <a:latin typeface="Calibri"/>
                <a:ea typeface="Calibri"/>
                <a:cs typeface="Calibri"/>
                <a:sym typeface="Calibri"/>
              </a:defRPr>
            </a:lvl3pPr>
            <a:lvl4pPr marL="0" lvl="3" indent="0" algn="r" rtl="0">
              <a:spcBef>
                <a:spcPts val="0"/>
              </a:spcBef>
              <a:buNone/>
              <a:defRPr sz="900">
                <a:latin typeface="Calibri"/>
                <a:ea typeface="Calibri"/>
                <a:cs typeface="Calibri"/>
                <a:sym typeface="Calibri"/>
              </a:defRPr>
            </a:lvl4pPr>
            <a:lvl5pPr marL="0" lvl="4" indent="0" algn="r" rtl="0">
              <a:spcBef>
                <a:spcPts val="0"/>
              </a:spcBef>
              <a:buNone/>
              <a:defRPr sz="900">
                <a:latin typeface="Calibri"/>
                <a:ea typeface="Calibri"/>
                <a:cs typeface="Calibri"/>
                <a:sym typeface="Calibri"/>
              </a:defRPr>
            </a:lvl5pPr>
            <a:lvl6pPr marL="0" lvl="5" indent="0" algn="r" rtl="0">
              <a:spcBef>
                <a:spcPts val="0"/>
              </a:spcBef>
              <a:buNone/>
              <a:defRPr sz="900">
                <a:latin typeface="Calibri"/>
                <a:ea typeface="Calibri"/>
                <a:cs typeface="Calibri"/>
                <a:sym typeface="Calibri"/>
              </a:defRPr>
            </a:lvl6pPr>
            <a:lvl7pPr marL="0" lvl="6" indent="0" algn="r" rtl="0">
              <a:spcBef>
                <a:spcPts val="0"/>
              </a:spcBef>
              <a:buNone/>
              <a:defRPr sz="900">
                <a:latin typeface="Calibri"/>
                <a:ea typeface="Calibri"/>
                <a:cs typeface="Calibri"/>
                <a:sym typeface="Calibri"/>
              </a:defRPr>
            </a:lvl7pPr>
            <a:lvl8pPr marL="0" lvl="7" indent="0" algn="r" rtl="0">
              <a:spcBef>
                <a:spcPts val="0"/>
              </a:spcBef>
              <a:buNone/>
              <a:defRPr sz="900">
                <a:latin typeface="Calibri"/>
                <a:ea typeface="Calibri"/>
                <a:cs typeface="Calibri"/>
                <a:sym typeface="Calibri"/>
              </a:defRPr>
            </a:lvl8pPr>
            <a:lvl9pPr marL="0" lvl="8" indent="0" algn="r" rtl="0">
              <a:spcBef>
                <a:spcPts val="0"/>
              </a:spcBef>
              <a:buNone/>
              <a:defRPr sz="9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92" name="Google Shape;92;p8"/>
          <p:cNvGrpSpPr/>
          <p:nvPr/>
        </p:nvGrpSpPr>
        <p:grpSpPr>
          <a:xfrm>
            <a:off x="11077827" y="352233"/>
            <a:ext cx="748781" cy="134107"/>
            <a:chOff x="4827813" y="2534636"/>
            <a:chExt cx="996647" cy="178500"/>
          </a:xfrm>
        </p:grpSpPr>
        <p:sp>
          <p:nvSpPr>
            <p:cNvPr id="93" name="Google Shape;93;p8"/>
            <p:cNvSpPr/>
            <p:nvPr/>
          </p:nvSpPr>
          <p:spPr>
            <a:xfrm>
              <a:off x="4827813"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8"/>
            <p:cNvSpPr/>
            <p:nvPr/>
          </p:nvSpPr>
          <p:spPr>
            <a:xfrm>
              <a:off x="5092508"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8"/>
            <p:cNvSpPr/>
            <p:nvPr/>
          </p:nvSpPr>
          <p:spPr>
            <a:xfrm>
              <a:off x="5369234"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 name="Google Shape;96;p8"/>
            <p:cNvSpPr/>
            <p:nvPr/>
          </p:nvSpPr>
          <p:spPr>
            <a:xfrm>
              <a:off x="5645960"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Three Photos">
  <p:cSld name="Title, Content, and Three Photos">
    <p:spTree>
      <p:nvGrpSpPr>
        <p:cNvPr id="1" name="Shape 97"/>
        <p:cNvGrpSpPr/>
        <p:nvPr/>
      </p:nvGrpSpPr>
      <p:grpSpPr>
        <a:xfrm>
          <a:off x="0" y="0"/>
          <a:ext cx="0" cy="0"/>
          <a:chOff x="0" y="0"/>
          <a:chExt cx="0" cy="0"/>
        </a:xfrm>
      </p:grpSpPr>
      <p:sp>
        <p:nvSpPr>
          <p:cNvPr id="98" name="Google Shape;98;p9"/>
          <p:cNvSpPr/>
          <p:nvPr/>
        </p:nvSpPr>
        <p:spPr>
          <a:xfrm>
            <a:off x="4289752" y="4494279"/>
            <a:ext cx="1268100" cy="12681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9"/>
          <p:cNvSpPr txBox="1">
            <a:spLocks noGrp="1"/>
          </p:cNvSpPr>
          <p:nvPr>
            <p:ph type="title"/>
          </p:nvPr>
        </p:nvSpPr>
        <p:spPr>
          <a:xfrm>
            <a:off x="363416" y="1046163"/>
            <a:ext cx="5445300" cy="1114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582C83"/>
              </a:buClr>
              <a:buSzPts val="3200"/>
              <a:buFont typeface="Calibri"/>
              <a:buNone/>
              <a:defRPr sz="3200" b="1" cap="none">
                <a:solidFill>
                  <a:srgbClr val="582C8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p9"/>
          <p:cNvSpPr txBox="1">
            <a:spLocks noGrp="1"/>
          </p:cNvSpPr>
          <p:nvPr>
            <p:ph type="body" idx="1"/>
          </p:nvPr>
        </p:nvSpPr>
        <p:spPr>
          <a:xfrm>
            <a:off x="363416" y="2506662"/>
            <a:ext cx="5445300" cy="34545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1000"/>
              </a:spcBef>
              <a:spcAft>
                <a:spcPts val="0"/>
              </a:spcAft>
              <a:buSzPts val="1800"/>
              <a:buChar char="○"/>
              <a:defRPr sz="1800"/>
            </a:lvl1pPr>
            <a:lvl2pPr marL="914400" lvl="1" indent="-330200" algn="l" rtl="0">
              <a:lnSpc>
                <a:spcPct val="100000"/>
              </a:lnSpc>
              <a:spcBef>
                <a:spcPts val="600"/>
              </a:spcBef>
              <a:spcAft>
                <a:spcPts val="0"/>
              </a:spcAft>
              <a:buSzPts val="1600"/>
              <a:buChar char="○"/>
              <a:defRPr sz="1600"/>
            </a:lvl2pPr>
            <a:lvl3pPr marL="1371600" lvl="2" indent="-317500" algn="l" rtl="0">
              <a:lnSpc>
                <a:spcPct val="100000"/>
              </a:lnSpc>
              <a:spcBef>
                <a:spcPts val="600"/>
              </a:spcBef>
              <a:spcAft>
                <a:spcPts val="0"/>
              </a:spcAft>
              <a:buSzPts val="1400"/>
              <a:buChar char="○"/>
              <a:defRPr sz="1400"/>
            </a:lvl3pPr>
            <a:lvl4pPr marL="1828800" lvl="3" indent="-304800" algn="l" rtl="0">
              <a:lnSpc>
                <a:spcPct val="100000"/>
              </a:lnSpc>
              <a:spcBef>
                <a:spcPts val="600"/>
              </a:spcBef>
              <a:spcAft>
                <a:spcPts val="0"/>
              </a:spcAft>
              <a:buSzPts val="1200"/>
              <a:buChar char="○"/>
              <a:defRPr sz="1200"/>
            </a:lvl4pPr>
            <a:lvl5pPr marL="2286000" lvl="4" indent="-304800" algn="l" rtl="0">
              <a:lnSpc>
                <a:spcPct val="100000"/>
              </a:lnSpc>
              <a:spcBef>
                <a:spcPts val="600"/>
              </a:spcBef>
              <a:spcAft>
                <a:spcPts val="0"/>
              </a:spcAft>
              <a:buSzPts val="1200"/>
              <a:buChar char="○"/>
              <a:defRPr sz="1200"/>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600"/>
              </a:spcBef>
              <a:spcAft>
                <a:spcPts val="0"/>
              </a:spcAft>
              <a:buClr>
                <a:schemeClr val="dk1"/>
              </a:buClr>
              <a:buSzPts val="1800"/>
              <a:buChar char="○"/>
              <a:defRPr/>
            </a:lvl7pPr>
            <a:lvl8pPr marL="3657600" lvl="7" indent="-342900" algn="l" rtl="0">
              <a:lnSpc>
                <a:spcPct val="90000"/>
              </a:lnSpc>
              <a:spcBef>
                <a:spcPts val="600"/>
              </a:spcBef>
              <a:spcAft>
                <a:spcPts val="0"/>
              </a:spcAft>
              <a:buClr>
                <a:schemeClr val="dk1"/>
              </a:buClr>
              <a:buSzPts val="1800"/>
              <a:buChar char="○"/>
              <a:defRPr/>
            </a:lvl8pPr>
            <a:lvl9pPr marL="4114800" lvl="8" indent="-342900" algn="l" rtl="0">
              <a:lnSpc>
                <a:spcPct val="90000"/>
              </a:lnSpc>
              <a:spcBef>
                <a:spcPts val="600"/>
              </a:spcBef>
              <a:spcAft>
                <a:spcPts val="600"/>
              </a:spcAft>
              <a:buClr>
                <a:schemeClr val="dk1"/>
              </a:buClr>
              <a:buSzPts val="1800"/>
              <a:buChar char="○"/>
              <a:defRPr/>
            </a:lvl9pPr>
          </a:lstStyle>
          <a:p>
            <a:endParaRPr/>
          </a:p>
        </p:txBody>
      </p:sp>
      <p:sp>
        <p:nvSpPr>
          <p:cNvPr id="101" name="Google Shape;101;p9"/>
          <p:cNvSpPr txBox="1">
            <a:spLocks noGrp="1"/>
          </p:cNvSpPr>
          <p:nvPr>
            <p:ph type="sldNum" idx="1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solidFill>
                  <a:schemeClr val="accent3"/>
                </a:solidFill>
                <a:latin typeface="Calibri"/>
                <a:ea typeface="Calibri"/>
                <a:cs typeface="Calibri"/>
                <a:sym typeface="Calibri"/>
              </a:defRPr>
            </a:lvl1pPr>
            <a:lvl2pPr marL="0" lvl="1" indent="0" algn="r" rtl="0">
              <a:spcBef>
                <a:spcPts val="0"/>
              </a:spcBef>
              <a:buNone/>
              <a:defRPr sz="900">
                <a:solidFill>
                  <a:schemeClr val="accent3"/>
                </a:solidFill>
                <a:latin typeface="Calibri"/>
                <a:ea typeface="Calibri"/>
                <a:cs typeface="Calibri"/>
                <a:sym typeface="Calibri"/>
              </a:defRPr>
            </a:lvl2pPr>
            <a:lvl3pPr marL="0" lvl="2" indent="0" algn="r" rtl="0">
              <a:spcBef>
                <a:spcPts val="0"/>
              </a:spcBef>
              <a:buNone/>
              <a:defRPr sz="900">
                <a:solidFill>
                  <a:schemeClr val="accent3"/>
                </a:solidFill>
                <a:latin typeface="Calibri"/>
                <a:ea typeface="Calibri"/>
                <a:cs typeface="Calibri"/>
                <a:sym typeface="Calibri"/>
              </a:defRPr>
            </a:lvl3pPr>
            <a:lvl4pPr marL="0" lvl="3" indent="0" algn="r" rtl="0">
              <a:spcBef>
                <a:spcPts val="0"/>
              </a:spcBef>
              <a:buNone/>
              <a:defRPr sz="900">
                <a:solidFill>
                  <a:schemeClr val="accent3"/>
                </a:solidFill>
                <a:latin typeface="Calibri"/>
                <a:ea typeface="Calibri"/>
                <a:cs typeface="Calibri"/>
                <a:sym typeface="Calibri"/>
              </a:defRPr>
            </a:lvl4pPr>
            <a:lvl5pPr marL="0" lvl="4" indent="0" algn="r" rtl="0">
              <a:spcBef>
                <a:spcPts val="0"/>
              </a:spcBef>
              <a:buNone/>
              <a:defRPr sz="900">
                <a:solidFill>
                  <a:schemeClr val="accent3"/>
                </a:solidFill>
                <a:latin typeface="Calibri"/>
                <a:ea typeface="Calibri"/>
                <a:cs typeface="Calibri"/>
                <a:sym typeface="Calibri"/>
              </a:defRPr>
            </a:lvl5pPr>
            <a:lvl6pPr marL="0" lvl="5" indent="0" algn="r" rtl="0">
              <a:spcBef>
                <a:spcPts val="0"/>
              </a:spcBef>
              <a:buNone/>
              <a:defRPr sz="900">
                <a:solidFill>
                  <a:schemeClr val="accent3"/>
                </a:solidFill>
                <a:latin typeface="Calibri"/>
                <a:ea typeface="Calibri"/>
                <a:cs typeface="Calibri"/>
                <a:sym typeface="Calibri"/>
              </a:defRPr>
            </a:lvl6pPr>
            <a:lvl7pPr marL="0" lvl="6" indent="0" algn="r" rtl="0">
              <a:spcBef>
                <a:spcPts val="0"/>
              </a:spcBef>
              <a:buNone/>
              <a:defRPr sz="900">
                <a:solidFill>
                  <a:schemeClr val="accent3"/>
                </a:solidFill>
                <a:latin typeface="Calibri"/>
                <a:ea typeface="Calibri"/>
                <a:cs typeface="Calibri"/>
                <a:sym typeface="Calibri"/>
              </a:defRPr>
            </a:lvl7pPr>
            <a:lvl8pPr marL="0" lvl="7" indent="0" algn="r" rtl="0">
              <a:spcBef>
                <a:spcPts val="0"/>
              </a:spcBef>
              <a:buNone/>
              <a:defRPr sz="900">
                <a:solidFill>
                  <a:schemeClr val="accent3"/>
                </a:solidFill>
                <a:latin typeface="Calibri"/>
                <a:ea typeface="Calibri"/>
                <a:cs typeface="Calibri"/>
                <a:sym typeface="Calibri"/>
              </a:defRPr>
            </a:lvl8pPr>
            <a:lvl9pPr marL="0" lvl="8" indent="0" algn="r" rtl="0">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9"/>
          <p:cNvSpPr>
            <a:spLocks noGrp="1"/>
          </p:cNvSpPr>
          <p:nvPr>
            <p:ph type="pic" idx="2"/>
          </p:nvPr>
        </p:nvSpPr>
        <p:spPr>
          <a:xfrm>
            <a:off x="5919755" y="1"/>
            <a:ext cx="3430500" cy="4092000"/>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1"/>
              </a:buClr>
              <a:buSzPts val="2000"/>
              <a:buFont typeface="Noto Sans Symbols"/>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accent1"/>
              </a:buClr>
              <a:buSzPts val="1600"/>
              <a:buFont typeface="Noto Sans Symbols"/>
              <a:buChar char="▪"/>
              <a:defRPr sz="16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3" name="Google Shape;103;p9"/>
          <p:cNvCxnSpPr/>
          <p:nvPr/>
        </p:nvCxnSpPr>
        <p:spPr>
          <a:xfrm>
            <a:off x="-24055" y="2286312"/>
            <a:ext cx="1717800" cy="0"/>
          </a:xfrm>
          <a:prstGeom prst="straightConnector1">
            <a:avLst/>
          </a:prstGeom>
          <a:noFill/>
          <a:ln w="57150" cap="flat" cmpd="sng">
            <a:solidFill>
              <a:srgbClr val="00B2A9"/>
            </a:solidFill>
            <a:prstDash val="solid"/>
            <a:miter lim="800000"/>
            <a:headEnd type="none" w="sm" len="sm"/>
            <a:tailEnd type="none" w="sm" len="sm"/>
          </a:ln>
        </p:spPr>
      </p:cxnSp>
      <p:sp>
        <p:nvSpPr>
          <p:cNvPr id="104" name="Google Shape;104;p9"/>
          <p:cNvSpPr/>
          <p:nvPr/>
        </p:nvSpPr>
        <p:spPr>
          <a:xfrm>
            <a:off x="4608159" y="4718683"/>
            <a:ext cx="3298500" cy="3298500"/>
          </a:xfrm>
          <a:prstGeom prst="ellipse">
            <a:avLst/>
          </a:prstGeom>
          <a:noFill/>
          <a:ln w="9525" cap="flat" cmpd="sng">
            <a:solidFill>
              <a:srgbClr val="D8D8D8">
                <a:alpha val="4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05" name="Google Shape;105;p9"/>
          <p:cNvCxnSpPr/>
          <p:nvPr/>
        </p:nvCxnSpPr>
        <p:spPr>
          <a:xfrm>
            <a:off x="1804745" y="2286312"/>
            <a:ext cx="545700" cy="0"/>
          </a:xfrm>
          <a:prstGeom prst="straightConnector1">
            <a:avLst/>
          </a:prstGeom>
          <a:noFill/>
          <a:ln w="57150" cap="flat" cmpd="sng">
            <a:solidFill>
              <a:srgbClr val="00B2A9"/>
            </a:solidFill>
            <a:prstDash val="solid"/>
            <a:miter lim="800000"/>
            <a:headEnd type="none" w="sm" len="sm"/>
            <a:tailEnd type="none" w="sm" len="sm"/>
          </a:ln>
        </p:spPr>
      </p:cxnSp>
      <p:sp>
        <p:nvSpPr>
          <p:cNvPr id="106" name="Google Shape;106;p9"/>
          <p:cNvSpPr>
            <a:spLocks noGrp="1"/>
          </p:cNvSpPr>
          <p:nvPr>
            <p:ph type="pic" idx="3"/>
          </p:nvPr>
        </p:nvSpPr>
        <p:spPr>
          <a:xfrm>
            <a:off x="9542186" y="555157"/>
            <a:ext cx="2649900" cy="4298100"/>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1"/>
              </a:buClr>
              <a:buSzPts val="2000"/>
              <a:buFont typeface="Noto Sans Symbols"/>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accent1"/>
              </a:buClr>
              <a:buSzPts val="1600"/>
              <a:buFont typeface="Noto Sans Symbols"/>
              <a:buChar char="▪"/>
              <a:defRPr sz="16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9"/>
          <p:cNvSpPr>
            <a:spLocks noGrp="1"/>
          </p:cNvSpPr>
          <p:nvPr>
            <p:ph type="pic" idx="4"/>
          </p:nvPr>
        </p:nvSpPr>
        <p:spPr>
          <a:xfrm>
            <a:off x="5919754" y="4289110"/>
            <a:ext cx="3430500" cy="1672200"/>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1"/>
              </a:buClr>
              <a:buSzPts val="2000"/>
              <a:buFont typeface="Noto Sans Symbols"/>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accent1"/>
              </a:buClr>
              <a:buSzPts val="1600"/>
              <a:buFont typeface="Noto Sans Symbols"/>
              <a:buChar char="▪"/>
              <a:defRPr sz="16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8" name="Google Shape;108;p9"/>
          <p:cNvGrpSpPr/>
          <p:nvPr/>
        </p:nvGrpSpPr>
        <p:grpSpPr>
          <a:xfrm>
            <a:off x="363348" y="421003"/>
            <a:ext cx="748781" cy="134107"/>
            <a:chOff x="4827813" y="2534636"/>
            <a:chExt cx="996647" cy="178500"/>
          </a:xfrm>
        </p:grpSpPr>
        <p:sp>
          <p:nvSpPr>
            <p:cNvPr id="109" name="Google Shape;109;p9"/>
            <p:cNvSpPr/>
            <p:nvPr/>
          </p:nvSpPr>
          <p:spPr>
            <a:xfrm>
              <a:off x="4827813"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9"/>
            <p:cNvSpPr/>
            <p:nvPr/>
          </p:nvSpPr>
          <p:spPr>
            <a:xfrm>
              <a:off x="5092508"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9"/>
            <p:cNvSpPr/>
            <p:nvPr/>
          </p:nvSpPr>
          <p:spPr>
            <a:xfrm>
              <a:off x="5369234"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9"/>
            <p:cNvSpPr/>
            <p:nvPr/>
          </p:nvSpPr>
          <p:spPr>
            <a:xfrm>
              <a:off x="5645960"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3" name="Google Shape;113;p9"/>
          <p:cNvSpPr txBox="1">
            <a:spLocks noGrp="1"/>
          </p:cNvSpPr>
          <p:nvPr>
            <p:ph type="sldNum" idx="5"/>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latin typeface="Calibri"/>
                <a:ea typeface="Calibri"/>
                <a:cs typeface="Calibri"/>
                <a:sym typeface="Calibri"/>
              </a:defRPr>
            </a:lvl1pPr>
            <a:lvl2pPr marL="0" lvl="1" indent="0" algn="r" rtl="0">
              <a:spcBef>
                <a:spcPts val="0"/>
              </a:spcBef>
              <a:buNone/>
              <a:defRPr sz="900">
                <a:latin typeface="Calibri"/>
                <a:ea typeface="Calibri"/>
                <a:cs typeface="Calibri"/>
                <a:sym typeface="Calibri"/>
              </a:defRPr>
            </a:lvl2pPr>
            <a:lvl3pPr marL="0" lvl="2" indent="0" algn="r" rtl="0">
              <a:spcBef>
                <a:spcPts val="0"/>
              </a:spcBef>
              <a:buNone/>
              <a:defRPr sz="900">
                <a:latin typeface="Calibri"/>
                <a:ea typeface="Calibri"/>
                <a:cs typeface="Calibri"/>
                <a:sym typeface="Calibri"/>
              </a:defRPr>
            </a:lvl3pPr>
            <a:lvl4pPr marL="0" lvl="3" indent="0" algn="r" rtl="0">
              <a:spcBef>
                <a:spcPts val="0"/>
              </a:spcBef>
              <a:buNone/>
              <a:defRPr sz="900">
                <a:latin typeface="Calibri"/>
                <a:ea typeface="Calibri"/>
                <a:cs typeface="Calibri"/>
                <a:sym typeface="Calibri"/>
              </a:defRPr>
            </a:lvl4pPr>
            <a:lvl5pPr marL="0" lvl="4" indent="0" algn="r" rtl="0">
              <a:spcBef>
                <a:spcPts val="0"/>
              </a:spcBef>
              <a:buNone/>
              <a:defRPr sz="900">
                <a:latin typeface="Calibri"/>
                <a:ea typeface="Calibri"/>
                <a:cs typeface="Calibri"/>
                <a:sym typeface="Calibri"/>
              </a:defRPr>
            </a:lvl5pPr>
            <a:lvl6pPr marL="0" lvl="5" indent="0" algn="r" rtl="0">
              <a:spcBef>
                <a:spcPts val="0"/>
              </a:spcBef>
              <a:buNone/>
              <a:defRPr sz="900">
                <a:latin typeface="Calibri"/>
                <a:ea typeface="Calibri"/>
                <a:cs typeface="Calibri"/>
                <a:sym typeface="Calibri"/>
              </a:defRPr>
            </a:lvl6pPr>
            <a:lvl7pPr marL="0" lvl="6" indent="0" algn="r" rtl="0">
              <a:spcBef>
                <a:spcPts val="0"/>
              </a:spcBef>
              <a:buNone/>
              <a:defRPr sz="900">
                <a:latin typeface="Calibri"/>
                <a:ea typeface="Calibri"/>
                <a:cs typeface="Calibri"/>
                <a:sym typeface="Calibri"/>
              </a:defRPr>
            </a:lvl7pPr>
            <a:lvl8pPr marL="0" lvl="7" indent="0" algn="r" rtl="0">
              <a:spcBef>
                <a:spcPts val="0"/>
              </a:spcBef>
              <a:buNone/>
              <a:defRPr sz="900">
                <a:latin typeface="Calibri"/>
                <a:ea typeface="Calibri"/>
                <a:cs typeface="Calibri"/>
                <a:sym typeface="Calibri"/>
              </a:defRPr>
            </a:lvl8pPr>
            <a:lvl9pPr marL="0" lvl="8" indent="0" algn="r" rtl="0">
              <a:spcBef>
                <a:spcPts val="0"/>
              </a:spcBef>
              <a:buNone/>
              <a:defRPr sz="9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1">
  <p:cSld name="Picture with 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831850" y="3794663"/>
            <a:ext cx="10515600" cy="8232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rgbClr val="582C83"/>
              </a:buClr>
              <a:buSzPts val="3600"/>
              <a:buFont typeface="Calibri"/>
              <a:buNone/>
              <a:defRPr sz="3600" b="1" cap="none">
                <a:solidFill>
                  <a:srgbClr val="582C8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p10"/>
          <p:cNvSpPr txBox="1">
            <a:spLocks noGrp="1"/>
          </p:cNvSpPr>
          <p:nvPr>
            <p:ph type="sldNum" idx="1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solidFill>
                  <a:schemeClr val="accent3"/>
                </a:solidFill>
                <a:latin typeface="Calibri"/>
                <a:ea typeface="Calibri"/>
                <a:cs typeface="Calibri"/>
                <a:sym typeface="Calibri"/>
              </a:defRPr>
            </a:lvl1pPr>
            <a:lvl2pPr marL="0" lvl="1" indent="0" algn="r" rtl="0">
              <a:spcBef>
                <a:spcPts val="0"/>
              </a:spcBef>
              <a:buNone/>
              <a:defRPr sz="900">
                <a:solidFill>
                  <a:schemeClr val="accent3"/>
                </a:solidFill>
                <a:latin typeface="Calibri"/>
                <a:ea typeface="Calibri"/>
                <a:cs typeface="Calibri"/>
                <a:sym typeface="Calibri"/>
              </a:defRPr>
            </a:lvl2pPr>
            <a:lvl3pPr marL="0" lvl="2" indent="0" algn="r" rtl="0">
              <a:spcBef>
                <a:spcPts val="0"/>
              </a:spcBef>
              <a:buNone/>
              <a:defRPr sz="900">
                <a:solidFill>
                  <a:schemeClr val="accent3"/>
                </a:solidFill>
                <a:latin typeface="Calibri"/>
                <a:ea typeface="Calibri"/>
                <a:cs typeface="Calibri"/>
                <a:sym typeface="Calibri"/>
              </a:defRPr>
            </a:lvl3pPr>
            <a:lvl4pPr marL="0" lvl="3" indent="0" algn="r" rtl="0">
              <a:spcBef>
                <a:spcPts val="0"/>
              </a:spcBef>
              <a:buNone/>
              <a:defRPr sz="900">
                <a:solidFill>
                  <a:schemeClr val="accent3"/>
                </a:solidFill>
                <a:latin typeface="Calibri"/>
                <a:ea typeface="Calibri"/>
                <a:cs typeface="Calibri"/>
                <a:sym typeface="Calibri"/>
              </a:defRPr>
            </a:lvl4pPr>
            <a:lvl5pPr marL="0" lvl="4" indent="0" algn="r" rtl="0">
              <a:spcBef>
                <a:spcPts val="0"/>
              </a:spcBef>
              <a:buNone/>
              <a:defRPr sz="900">
                <a:solidFill>
                  <a:schemeClr val="accent3"/>
                </a:solidFill>
                <a:latin typeface="Calibri"/>
                <a:ea typeface="Calibri"/>
                <a:cs typeface="Calibri"/>
                <a:sym typeface="Calibri"/>
              </a:defRPr>
            </a:lvl5pPr>
            <a:lvl6pPr marL="0" lvl="5" indent="0" algn="r" rtl="0">
              <a:spcBef>
                <a:spcPts val="0"/>
              </a:spcBef>
              <a:buNone/>
              <a:defRPr sz="900">
                <a:solidFill>
                  <a:schemeClr val="accent3"/>
                </a:solidFill>
                <a:latin typeface="Calibri"/>
                <a:ea typeface="Calibri"/>
                <a:cs typeface="Calibri"/>
                <a:sym typeface="Calibri"/>
              </a:defRPr>
            </a:lvl6pPr>
            <a:lvl7pPr marL="0" lvl="6" indent="0" algn="r" rtl="0">
              <a:spcBef>
                <a:spcPts val="0"/>
              </a:spcBef>
              <a:buNone/>
              <a:defRPr sz="900">
                <a:solidFill>
                  <a:schemeClr val="accent3"/>
                </a:solidFill>
                <a:latin typeface="Calibri"/>
                <a:ea typeface="Calibri"/>
                <a:cs typeface="Calibri"/>
                <a:sym typeface="Calibri"/>
              </a:defRPr>
            </a:lvl7pPr>
            <a:lvl8pPr marL="0" lvl="7" indent="0" algn="r" rtl="0">
              <a:spcBef>
                <a:spcPts val="0"/>
              </a:spcBef>
              <a:buNone/>
              <a:defRPr sz="900">
                <a:solidFill>
                  <a:schemeClr val="accent3"/>
                </a:solidFill>
                <a:latin typeface="Calibri"/>
                <a:ea typeface="Calibri"/>
                <a:cs typeface="Calibri"/>
                <a:sym typeface="Calibri"/>
              </a:defRPr>
            </a:lvl8pPr>
            <a:lvl9pPr marL="0" lvl="8" indent="0" algn="r" rtl="0">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7" name="Google Shape;117;p10"/>
          <p:cNvCxnSpPr/>
          <p:nvPr/>
        </p:nvCxnSpPr>
        <p:spPr>
          <a:xfrm>
            <a:off x="5351690" y="3748188"/>
            <a:ext cx="1488600" cy="0"/>
          </a:xfrm>
          <a:prstGeom prst="straightConnector1">
            <a:avLst/>
          </a:prstGeom>
          <a:noFill/>
          <a:ln w="139700" cap="flat" cmpd="sng">
            <a:solidFill>
              <a:srgbClr val="00B2A9"/>
            </a:solidFill>
            <a:prstDash val="solid"/>
            <a:miter lim="800000"/>
            <a:headEnd type="none" w="sm" len="sm"/>
            <a:tailEnd type="none" w="sm" len="sm"/>
          </a:ln>
        </p:spPr>
      </p:cxnSp>
      <p:sp>
        <p:nvSpPr>
          <p:cNvPr id="118" name="Google Shape;118;p10"/>
          <p:cNvSpPr txBox="1">
            <a:spLocks noGrp="1"/>
          </p:cNvSpPr>
          <p:nvPr>
            <p:ph type="body" idx="1"/>
          </p:nvPr>
        </p:nvSpPr>
        <p:spPr>
          <a:xfrm>
            <a:off x="839788" y="4839679"/>
            <a:ext cx="10507800" cy="1305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SzPts val="2000"/>
              <a:buNone/>
              <a:defRPr b="0" cap="none"/>
            </a:lvl1pPr>
            <a:lvl2pPr marL="914400" lvl="1" indent="-342900" algn="l" rtl="0">
              <a:lnSpc>
                <a:spcPct val="90000"/>
              </a:lnSpc>
              <a:spcBef>
                <a:spcPts val="6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42900" algn="l" rtl="0">
              <a:lnSpc>
                <a:spcPct val="9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600"/>
              </a:spcBef>
              <a:spcAft>
                <a:spcPts val="0"/>
              </a:spcAft>
              <a:buClr>
                <a:schemeClr val="dk1"/>
              </a:buClr>
              <a:buSzPts val="1800"/>
              <a:buChar char="○"/>
              <a:defRPr/>
            </a:lvl7pPr>
            <a:lvl8pPr marL="3657600" lvl="7" indent="-342900" algn="l" rtl="0">
              <a:lnSpc>
                <a:spcPct val="90000"/>
              </a:lnSpc>
              <a:spcBef>
                <a:spcPts val="600"/>
              </a:spcBef>
              <a:spcAft>
                <a:spcPts val="0"/>
              </a:spcAft>
              <a:buClr>
                <a:schemeClr val="dk1"/>
              </a:buClr>
              <a:buSzPts val="1800"/>
              <a:buChar char="○"/>
              <a:defRPr/>
            </a:lvl8pPr>
            <a:lvl9pPr marL="4114800" lvl="8" indent="-342900" algn="l" rtl="0">
              <a:lnSpc>
                <a:spcPct val="90000"/>
              </a:lnSpc>
              <a:spcBef>
                <a:spcPts val="600"/>
              </a:spcBef>
              <a:spcAft>
                <a:spcPts val="600"/>
              </a:spcAft>
              <a:buClr>
                <a:schemeClr val="dk1"/>
              </a:buClr>
              <a:buSzPts val="1800"/>
              <a:buChar char="○"/>
              <a:defRPr/>
            </a:lvl9pPr>
          </a:lstStyle>
          <a:p>
            <a:endParaRPr/>
          </a:p>
        </p:txBody>
      </p:sp>
      <p:sp>
        <p:nvSpPr>
          <p:cNvPr id="119" name="Google Shape;119;p10"/>
          <p:cNvSpPr>
            <a:spLocks noGrp="1"/>
          </p:cNvSpPr>
          <p:nvPr>
            <p:ph type="pic" idx="2"/>
          </p:nvPr>
        </p:nvSpPr>
        <p:spPr>
          <a:xfrm>
            <a:off x="0" y="1"/>
            <a:ext cx="12192000" cy="3713100"/>
          </a:xfrm>
          <a:prstGeom prst="rect">
            <a:avLst/>
          </a:prstGeom>
          <a:solidFill>
            <a:srgbClr val="D8D8D8"/>
          </a:solidFill>
          <a:ln>
            <a:noFill/>
          </a:ln>
        </p:spPr>
        <p:txBody>
          <a:bodyPr spcFirstLastPara="1" wrap="square" lIns="91425" tIns="45700" rIns="91425" bIns="45700" anchor="ctr" anchorCtr="0">
            <a:noAutofit/>
          </a:bodyPr>
          <a:lstStyle>
            <a:lvl1pPr marR="0" lvl="0" algn="l" rtl="0">
              <a:lnSpc>
                <a:spcPct val="90000"/>
              </a:lnSpc>
              <a:spcBef>
                <a:spcPts val="10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accent1"/>
              </a:buClr>
              <a:buSzPts val="1600"/>
              <a:buFont typeface="Noto Sans Symbols"/>
              <a:buChar char="▪"/>
              <a:defRPr sz="16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0" name="Google Shape;120;p10"/>
          <p:cNvGrpSpPr/>
          <p:nvPr/>
        </p:nvGrpSpPr>
        <p:grpSpPr>
          <a:xfrm>
            <a:off x="5712208" y="4584181"/>
            <a:ext cx="748781" cy="134107"/>
            <a:chOff x="4827813" y="2534636"/>
            <a:chExt cx="996647" cy="178500"/>
          </a:xfrm>
        </p:grpSpPr>
        <p:sp>
          <p:nvSpPr>
            <p:cNvPr id="121" name="Google Shape;121;p10"/>
            <p:cNvSpPr/>
            <p:nvPr/>
          </p:nvSpPr>
          <p:spPr>
            <a:xfrm>
              <a:off x="4827813"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10"/>
            <p:cNvSpPr/>
            <p:nvPr/>
          </p:nvSpPr>
          <p:spPr>
            <a:xfrm>
              <a:off x="5092508"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10"/>
            <p:cNvSpPr/>
            <p:nvPr/>
          </p:nvSpPr>
          <p:spPr>
            <a:xfrm>
              <a:off x="5369234" y="2534636"/>
              <a:ext cx="178500" cy="178500"/>
            </a:xfrm>
            <a:prstGeom prst="ellipse">
              <a:avLst/>
            </a:prstGeom>
            <a:solidFill>
              <a:srgbClr val="00B2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10"/>
            <p:cNvSpPr/>
            <p:nvPr/>
          </p:nvSpPr>
          <p:spPr>
            <a:xfrm>
              <a:off x="5645960" y="2534636"/>
              <a:ext cx="178500" cy="178500"/>
            </a:xfrm>
            <a:prstGeom prst="ellipse">
              <a:avLst/>
            </a:prstGeom>
            <a:solidFill>
              <a:srgbClr val="582C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25" name="Google Shape;125;p10"/>
          <p:cNvSpPr txBox="1">
            <a:spLocks noGrp="1"/>
          </p:cNvSpPr>
          <p:nvPr>
            <p:ph type="sldNum" idx="3"/>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latin typeface="Calibri"/>
                <a:ea typeface="Calibri"/>
                <a:cs typeface="Calibri"/>
                <a:sym typeface="Calibri"/>
              </a:defRPr>
            </a:lvl1pPr>
            <a:lvl2pPr marL="0" lvl="1" indent="0" algn="r" rtl="0">
              <a:spcBef>
                <a:spcPts val="0"/>
              </a:spcBef>
              <a:buNone/>
              <a:defRPr sz="900">
                <a:latin typeface="Calibri"/>
                <a:ea typeface="Calibri"/>
                <a:cs typeface="Calibri"/>
                <a:sym typeface="Calibri"/>
              </a:defRPr>
            </a:lvl2pPr>
            <a:lvl3pPr marL="0" lvl="2" indent="0" algn="r" rtl="0">
              <a:spcBef>
                <a:spcPts val="0"/>
              </a:spcBef>
              <a:buNone/>
              <a:defRPr sz="900">
                <a:latin typeface="Calibri"/>
                <a:ea typeface="Calibri"/>
                <a:cs typeface="Calibri"/>
                <a:sym typeface="Calibri"/>
              </a:defRPr>
            </a:lvl3pPr>
            <a:lvl4pPr marL="0" lvl="3" indent="0" algn="r" rtl="0">
              <a:spcBef>
                <a:spcPts val="0"/>
              </a:spcBef>
              <a:buNone/>
              <a:defRPr sz="900">
                <a:latin typeface="Calibri"/>
                <a:ea typeface="Calibri"/>
                <a:cs typeface="Calibri"/>
                <a:sym typeface="Calibri"/>
              </a:defRPr>
            </a:lvl4pPr>
            <a:lvl5pPr marL="0" lvl="4" indent="0" algn="r" rtl="0">
              <a:spcBef>
                <a:spcPts val="0"/>
              </a:spcBef>
              <a:buNone/>
              <a:defRPr sz="900">
                <a:latin typeface="Calibri"/>
                <a:ea typeface="Calibri"/>
                <a:cs typeface="Calibri"/>
                <a:sym typeface="Calibri"/>
              </a:defRPr>
            </a:lvl5pPr>
            <a:lvl6pPr marL="0" lvl="5" indent="0" algn="r" rtl="0">
              <a:spcBef>
                <a:spcPts val="0"/>
              </a:spcBef>
              <a:buNone/>
              <a:defRPr sz="900">
                <a:latin typeface="Calibri"/>
                <a:ea typeface="Calibri"/>
                <a:cs typeface="Calibri"/>
                <a:sym typeface="Calibri"/>
              </a:defRPr>
            </a:lvl6pPr>
            <a:lvl7pPr marL="0" lvl="6" indent="0" algn="r" rtl="0">
              <a:spcBef>
                <a:spcPts val="0"/>
              </a:spcBef>
              <a:buNone/>
              <a:defRPr sz="900">
                <a:latin typeface="Calibri"/>
                <a:ea typeface="Calibri"/>
                <a:cs typeface="Calibri"/>
                <a:sym typeface="Calibri"/>
              </a:defRPr>
            </a:lvl7pPr>
            <a:lvl8pPr marL="0" lvl="7" indent="0" algn="r" rtl="0">
              <a:spcBef>
                <a:spcPts val="0"/>
              </a:spcBef>
              <a:buNone/>
              <a:defRPr sz="900">
                <a:latin typeface="Calibri"/>
                <a:ea typeface="Calibri"/>
                <a:cs typeface="Calibri"/>
                <a:sym typeface="Calibri"/>
              </a:defRPr>
            </a:lvl8pPr>
            <a:lvl9pPr marL="0" lvl="8" indent="0" algn="r" rtl="0">
              <a:spcBef>
                <a:spcPts val="0"/>
              </a:spcBef>
              <a:buNone/>
              <a:defRPr sz="9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10000" y="447188"/>
            <a:ext cx="10572000" cy="970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582C83"/>
              </a:buClr>
              <a:buSzPts val="4000"/>
              <a:buFont typeface="Century Gothic"/>
              <a:buNone/>
              <a:defRPr sz="4000" b="1" i="0" u="none" strike="noStrike" cap="none">
                <a:solidFill>
                  <a:srgbClr val="582C83"/>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1" name="Google Shape;11;p1"/>
          <p:cNvSpPr txBox="1">
            <a:spLocks noGrp="1"/>
          </p:cNvSpPr>
          <p:nvPr>
            <p:ph type="body" idx="1"/>
          </p:nvPr>
        </p:nvSpPr>
        <p:spPr>
          <a:xfrm>
            <a:off x="810000" y="2184401"/>
            <a:ext cx="10563300" cy="3674400"/>
          </a:xfrm>
          <a:prstGeom prst="rect">
            <a:avLst/>
          </a:prstGeom>
          <a:noFill/>
          <a:ln>
            <a:noFill/>
          </a:ln>
        </p:spPr>
        <p:txBody>
          <a:bodyPr spcFirstLastPara="1" wrap="square" lIns="91425" tIns="45700" rIns="91425" bIns="45700" anchor="ctr" anchorCtr="0">
            <a:noAutofit/>
          </a:bodyPr>
          <a:lstStyle>
            <a:lvl1pPr marL="457200" marR="0" lvl="0" indent="-342900" algn="l" rtl="0">
              <a:spcBef>
                <a:spcPts val="360"/>
              </a:spcBef>
              <a:spcAft>
                <a:spcPts val="0"/>
              </a:spcAft>
              <a:buSzPts val="1800"/>
              <a:buChar char="○"/>
              <a:defRPr sz="1800" i="0" u="none" strike="noStrike" cap="none"/>
            </a:lvl1pPr>
            <a:lvl2pPr marL="914400" marR="0" lvl="1" indent="-330200" algn="l" rtl="0">
              <a:spcBef>
                <a:spcPts val="600"/>
              </a:spcBef>
              <a:spcAft>
                <a:spcPts val="0"/>
              </a:spcAft>
              <a:buSzPts val="1600"/>
              <a:buChar char="○"/>
              <a:defRPr sz="1600" i="0" u="none" strike="noStrike" cap="none"/>
            </a:lvl2pPr>
            <a:lvl3pPr marL="1371600" marR="0" lvl="2" indent="-317500" algn="l" rtl="0">
              <a:spcBef>
                <a:spcPts val="600"/>
              </a:spcBef>
              <a:spcAft>
                <a:spcPts val="0"/>
              </a:spcAft>
              <a:buSzPts val="1400"/>
              <a:buChar char="○"/>
              <a:defRPr sz="1400" i="0" u="none" strike="noStrike" cap="none"/>
            </a:lvl3pPr>
            <a:lvl4pPr marL="1828800" marR="0" lvl="3" indent="-304800" algn="l" rtl="0">
              <a:spcBef>
                <a:spcPts val="600"/>
              </a:spcBef>
              <a:spcAft>
                <a:spcPts val="0"/>
              </a:spcAft>
              <a:buSzPts val="1200"/>
              <a:buChar char="○"/>
              <a:defRPr sz="1200" i="0" u="none" strike="noStrike" cap="none"/>
            </a:lvl4pPr>
            <a:lvl5pPr marL="2286000" marR="0" lvl="4" indent="-304800" algn="l" rtl="0">
              <a:spcBef>
                <a:spcPts val="600"/>
              </a:spcBef>
              <a:spcAft>
                <a:spcPts val="0"/>
              </a:spcAft>
              <a:buSzPts val="1200"/>
              <a:buChar char="○"/>
              <a:defRPr sz="1200" i="0" u="none" strike="noStrike" cap="none"/>
            </a:lvl5pPr>
            <a:lvl6pPr marL="2743200" marR="0" lvl="5" indent="-304800" algn="l" rtl="0">
              <a:spcBef>
                <a:spcPts val="600"/>
              </a:spcBef>
              <a:spcAft>
                <a:spcPts val="0"/>
              </a:spcAft>
              <a:buSzPts val="1200"/>
              <a:buChar char="○"/>
              <a:defRPr sz="1200" i="0" u="none" strike="noStrike" cap="none"/>
            </a:lvl6pPr>
            <a:lvl7pPr marL="3200400" marR="0" lvl="6" indent="-304800" algn="l" rtl="0">
              <a:spcBef>
                <a:spcPts val="600"/>
              </a:spcBef>
              <a:spcAft>
                <a:spcPts val="0"/>
              </a:spcAft>
              <a:buSzPts val="1200"/>
              <a:buChar char="○"/>
              <a:defRPr sz="1200" i="0" u="none" strike="noStrike" cap="none"/>
            </a:lvl7pPr>
            <a:lvl8pPr marL="3657600" marR="0" lvl="7" indent="-304800" algn="l" rtl="0">
              <a:spcBef>
                <a:spcPts val="600"/>
              </a:spcBef>
              <a:spcAft>
                <a:spcPts val="0"/>
              </a:spcAft>
              <a:buSzPts val="1200"/>
              <a:buChar char="○"/>
              <a:defRPr sz="1200" i="0" u="none" strike="noStrike" cap="none"/>
            </a:lvl8pPr>
            <a:lvl9pPr marL="4114800" marR="0" lvl="8" indent="-304800" algn="l" rtl="0">
              <a:spcBef>
                <a:spcPts val="600"/>
              </a:spcBef>
              <a:spcAft>
                <a:spcPts val="600"/>
              </a:spcAft>
              <a:buSzPts val="1200"/>
              <a:buChar char="○"/>
              <a:defRPr sz="1200" i="0" u="none" strike="noStrike" cap="none"/>
            </a:lvl9pPr>
          </a:lstStyle>
          <a:p>
            <a:endParaRPr/>
          </a:p>
        </p:txBody>
      </p:sp>
      <p:pic>
        <p:nvPicPr>
          <p:cNvPr id="12" name="Google Shape;12;p1"/>
          <p:cNvPicPr preferRelativeResize="0"/>
          <p:nvPr/>
        </p:nvPicPr>
        <p:blipFill rotWithShape="1">
          <a:blip r:embed="rId14">
            <a:alphaModFix/>
          </a:blip>
          <a:srcRect/>
          <a:stretch/>
        </p:blipFill>
        <p:spPr>
          <a:xfrm>
            <a:off x="147850" y="6176987"/>
            <a:ext cx="1451970" cy="544500"/>
          </a:xfrm>
          <a:prstGeom prst="rect">
            <a:avLst/>
          </a:prstGeom>
          <a:noFill/>
          <a:ln>
            <a:noFill/>
          </a:ln>
          <a:effectLst>
            <a:outerShdw blurRad="57150" dist="19050" dir="5400000" algn="bl" rotWithShape="0">
              <a:srgbClr val="00B2A9">
                <a:alpha val="0"/>
              </a:srgbClr>
            </a:outerShdw>
          </a:effectLst>
        </p:spPr>
      </p:pic>
      <p:sp>
        <p:nvSpPr>
          <p:cNvPr id="13" name="Google Shape;13;p1"/>
          <p:cNvSpPr txBox="1"/>
          <p:nvPr/>
        </p:nvSpPr>
        <p:spPr>
          <a:xfrm>
            <a:off x="651585" y="6079602"/>
            <a:ext cx="1714200" cy="2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
                <a:solidFill>
                  <a:srgbClr val="582C83"/>
                </a:solidFill>
              </a:rPr>
              <a:t>“Healing with Heart”</a:t>
            </a:r>
            <a:endParaRPr sz="600">
              <a:solidFill>
                <a:srgbClr val="582C83"/>
              </a:solidFill>
            </a:endParaRPr>
          </a:p>
        </p:txBody>
      </p:sp>
      <p:sp>
        <p:nvSpPr>
          <p:cNvPr id="14" name="Google Shape;14;p1"/>
          <p:cNvSpPr txBox="1">
            <a:spLocks noGrp="1"/>
          </p:cNvSpPr>
          <p:nvPr>
            <p:ph type="sldNum" idx="1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b="1">
                <a:latin typeface="Calibri"/>
                <a:ea typeface="Calibri"/>
                <a:cs typeface="Calibri"/>
                <a:sym typeface="Calibri"/>
              </a:defRPr>
            </a:lvl1pPr>
            <a:lvl2pPr marL="0" lvl="1" indent="0" algn="r" rtl="0">
              <a:spcBef>
                <a:spcPts val="0"/>
              </a:spcBef>
              <a:buNone/>
              <a:defRPr sz="900" b="1">
                <a:latin typeface="Calibri"/>
                <a:ea typeface="Calibri"/>
                <a:cs typeface="Calibri"/>
                <a:sym typeface="Calibri"/>
              </a:defRPr>
            </a:lvl2pPr>
            <a:lvl3pPr marL="0" lvl="2" indent="0" algn="r" rtl="0">
              <a:spcBef>
                <a:spcPts val="0"/>
              </a:spcBef>
              <a:buNone/>
              <a:defRPr sz="900" b="1">
                <a:latin typeface="Calibri"/>
                <a:ea typeface="Calibri"/>
                <a:cs typeface="Calibri"/>
                <a:sym typeface="Calibri"/>
              </a:defRPr>
            </a:lvl3pPr>
            <a:lvl4pPr marL="0" lvl="3" indent="0" algn="r" rtl="0">
              <a:spcBef>
                <a:spcPts val="0"/>
              </a:spcBef>
              <a:buNone/>
              <a:defRPr sz="900" b="1">
                <a:latin typeface="Calibri"/>
                <a:ea typeface="Calibri"/>
                <a:cs typeface="Calibri"/>
                <a:sym typeface="Calibri"/>
              </a:defRPr>
            </a:lvl4pPr>
            <a:lvl5pPr marL="0" lvl="4" indent="0" algn="r" rtl="0">
              <a:spcBef>
                <a:spcPts val="0"/>
              </a:spcBef>
              <a:buNone/>
              <a:defRPr sz="900" b="1">
                <a:latin typeface="Calibri"/>
                <a:ea typeface="Calibri"/>
                <a:cs typeface="Calibri"/>
                <a:sym typeface="Calibri"/>
              </a:defRPr>
            </a:lvl5pPr>
            <a:lvl6pPr marL="0" lvl="5" indent="0" algn="r" rtl="0">
              <a:spcBef>
                <a:spcPts val="0"/>
              </a:spcBef>
              <a:buNone/>
              <a:defRPr sz="900" b="1">
                <a:latin typeface="Calibri"/>
                <a:ea typeface="Calibri"/>
                <a:cs typeface="Calibri"/>
                <a:sym typeface="Calibri"/>
              </a:defRPr>
            </a:lvl6pPr>
            <a:lvl7pPr marL="0" lvl="6" indent="0" algn="r" rtl="0">
              <a:spcBef>
                <a:spcPts val="0"/>
              </a:spcBef>
              <a:buNone/>
              <a:defRPr sz="900" b="1">
                <a:latin typeface="Calibri"/>
                <a:ea typeface="Calibri"/>
                <a:cs typeface="Calibri"/>
                <a:sym typeface="Calibri"/>
              </a:defRPr>
            </a:lvl7pPr>
            <a:lvl8pPr marL="0" lvl="7" indent="0" algn="r" rtl="0">
              <a:spcBef>
                <a:spcPts val="0"/>
              </a:spcBef>
              <a:buNone/>
              <a:defRPr sz="900" b="1">
                <a:latin typeface="Calibri"/>
                <a:ea typeface="Calibri"/>
                <a:cs typeface="Calibri"/>
                <a:sym typeface="Calibri"/>
              </a:defRPr>
            </a:lvl8pPr>
            <a:lvl9pPr marL="0" lvl="8" indent="0" algn="r" rtl="0">
              <a:spcBef>
                <a:spcPts val="0"/>
              </a:spcBef>
              <a:buNone/>
              <a:defRPr sz="900" b="1">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mailto:Mgist@elicahealth.org"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mailto:Adombrovskaya@elicahealth.o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licahealth.org/health-on-wheels-and-street-medicine-calendar/"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hyperlink" Target="http://www.elicahealth.org"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4"/>
          <p:cNvSpPr txBox="1">
            <a:spLocks noGrp="1"/>
          </p:cNvSpPr>
          <p:nvPr>
            <p:ph type="ctrTitle"/>
          </p:nvPr>
        </p:nvSpPr>
        <p:spPr>
          <a:xfrm>
            <a:off x="4686300" y="2726872"/>
            <a:ext cx="7233600" cy="832200"/>
          </a:xfrm>
          <a:prstGeom prst="rect">
            <a:avLst/>
          </a:prstGeom>
        </p:spPr>
        <p:txBody>
          <a:bodyPr spcFirstLastPara="1" wrap="square" lIns="0" tIns="0" rIns="0" bIns="0" anchor="b" anchorCtr="0">
            <a:noAutofit/>
          </a:bodyPr>
          <a:lstStyle/>
          <a:p>
            <a:r>
              <a:rPr lang="en-US" sz="4500" dirty="0"/>
              <a:t>Wellness Outside Walls</a:t>
            </a:r>
            <a:endParaRPr sz="4500" dirty="0"/>
          </a:p>
        </p:txBody>
      </p:sp>
      <p:sp>
        <p:nvSpPr>
          <p:cNvPr id="180" name="Google Shape;180;p14"/>
          <p:cNvSpPr txBox="1">
            <a:spLocks noGrp="1"/>
          </p:cNvSpPr>
          <p:nvPr>
            <p:ph type="subTitle" idx="1"/>
          </p:nvPr>
        </p:nvSpPr>
        <p:spPr>
          <a:xfrm>
            <a:off x="4711700" y="3569380"/>
            <a:ext cx="7233600" cy="365100"/>
          </a:xfrm>
          <a:prstGeom prst="rect">
            <a:avLst/>
          </a:prstGeom>
        </p:spPr>
        <p:txBody>
          <a:bodyPr spcFirstLastPara="1" wrap="square" lIns="0" tIns="45700" rIns="91425" bIns="45700" anchor="t" anchorCtr="0">
            <a:noAutofit/>
          </a:bodyPr>
          <a:lstStyle/>
          <a:p>
            <a:r>
              <a:rPr lang="en-US" dirty="0"/>
              <a:t>PRESENTATION TO PHAB  BY:</a:t>
            </a:r>
          </a:p>
          <a:p>
            <a:r>
              <a:rPr lang="en-US" dirty="0"/>
              <a:t>MICHAELA GIST MSN, APRN, FNP-C</a:t>
            </a:r>
          </a:p>
          <a:p>
            <a:endParaRPr lang="en-US" dirty="0"/>
          </a:p>
          <a:p>
            <a:r>
              <a:rPr lang="en-US" dirty="0"/>
              <a:t>FEBRUARY 1ST, 2023</a:t>
            </a:r>
          </a:p>
          <a:p>
            <a:pPr marL="0" indent="0">
              <a:spcAft>
                <a:spcPts val="600"/>
              </a:spcAft>
            </a:pPr>
            <a:br>
              <a:rPr lang="en-US" dirty="0"/>
            </a:b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9"/>
          <p:cNvSpPr txBox="1">
            <a:spLocks noGrp="1"/>
          </p:cNvSpPr>
          <p:nvPr>
            <p:ph type="title"/>
          </p:nvPr>
        </p:nvSpPr>
        <p:spPr>
          <a:xfrm>
            <a:off x="363416" y="365125"/>
            <a:ext cx="11465100" cy="918600"/>
          </a:xfrm>
          <a:prstGeom prst="rect">
            <a:avLst/>
          </a:prstGeom>
        </p:spPr>
        <p:txBody>
          <a:bodyPr spcFirstLastPara="1" wrap="square" lIns="0" tIns="0" rIns="0" bIns="0" anchor="b" anchorCtr="0">
            <a:noAutofit/>
          </a:bodyPr>
          <a:lstStyle/>
          <a:p>
            <a:r>
              <a:rPr lang="en-US" dirty="0"/>
              <a:t>Who are we collaborating with...</a:t>
            </a:r>
          </a:p>
        </p:txBody>
      </p:sp>
      <p:sp>
        <p:nvSpPr>
          <p:cNvPr id="221" name="Google Shape;221;p19"/>
          <p:cNvSpPr txBox="1">
            <a:spLocks noGrp="1"/>
          </p:cNvSpPr>
          <p:nvPr>
            <p:ph type="sldNum" idx="2"/>
          </p:nvPr>
        </p:nvSpPr>
        <p:spPr>
          <a:xfrm>
            <a:off x="9085384" y="6463207"/>
            <a:ext cx="2743200" cy="249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graphicFrame>
        <p:nvGraphicFramePr>
          <p:cNvPr id="2" name="Diagram 2">
            <a:extLst>
              <a:ext uri="{FF2B5EF4-FFF2-40B4-BE49-F238E27FC236}">
                <a16:creationId xmlns:a16="http://schemas.microsoft.com/office/drawing/2014/main" id="{6474029F-D488-008B-967D-FA56D38672A6}"/>
              </a:ext>
            </a:extLst>
          </p:cNvPr>
          <p:cNvGraphicFramePr/>
          <p:nvPr>
            <p:extLst>
              <p:ext uri="{D42A27DB-BD31-4B8C-83A1-F6EECF244321}">
                <p14:modId xmlns:p14="http://schemas.microsoft.com/office/powerpoint/2010/main" val="2381505561"/>
              </p:ext>
            </p:extLst>
          </p:nvPr>
        </p:nvGraphicFramePr>
        <p:xfrm>
          <a:off x="2583051" y="1548539"/>
          <a:ext cx="7051728" cy="4858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0"/>
          <p:cNvSpPr txBox="1">
            <a:spLocks noGrp="1"/>
          </p:cNvSpPr>
          <p:nvPr>
            <p:ph type="title"/>
          </p:nvPr>
        </p:nvSpPr>
        <p:spPr>
          <a:xfrm>
            <a:off x="363416" y="365125"/>
            <a:ext cx="11465100" cy="918600"/>
          </a:xfrm>
        </p:spPr>
        <p:txBody>
          <a:bodyPr spcFirstLastPara="1" wrap="square" lIns="0" tIns="0" rIns="0" bIns="0" anchor="b" anchorCtr="0">
            <a:normAutofit/>
          </a:bodyPr>
          <a:lstStyle/>
          <a:p>
            <a:r>
              <a:rPr lang="en-US"/>
              <a:t>Challenges and Solutions</a:t>
            </a:r>
          </a:p>
        </p:txBody>
      </p:sp>
      <p:sp>
        <p:nvSpPr>
          <p:cNvPr id="230" name="Google Shape;230;p20"/>
          <p:cNvSpPr txBox="1">
            <a:spLocks noGrp="1"/>
          </p:cNvSpPr>
          <p:nvPr>
            <p:ph type="body" idx="1"/>
          </p:nvPr>
        </p:nvSpPr>
        <p:spPr>
          <a:xfrm>
            <a:off x="363416" y="1825625"/>
            <a:ext cx="11465100" cy="4351200"/>
          </a:xfrm>
        </p:spPr>
        <p:txBody>
          <a:bodyPr spcFirstLastPara="1" wrap="square" lIns="91425" tIns="45700" rIns="91425" bIns="45700" anchor="t" anchorCtr="0">
            <a:normAutofit fontScale="92500" lnSpcReduction="10000"/>
          </a:bodyPr>
          <a:lstStyle/>
          <a:p>
            <a:pPr marL="285750" indent="-285750">
              <a:spcAft>
                <a:spcPts val="600"/>
              </a:spcAft>
            </a:pPr>
            <a:r>
              <a:rPr lang="en-US" sz="2400" dirty="0"/>
              <a:t>Billing for sustainability</a:t>
            </a:r>
          </a:p>
          <a:p>
            <a:pPr marL="742950" lvl="1" indent="-285750">
              <a:spcAft>
                <a:spcPts val="600"/>
              </a:spcAft>
            </a:pPr>
            <a:r>
              <a:rPr lang="en-US" sz="2000" dirty="0"/>
              <a:t>Working to bring in more services</a:t>
            </a:r>
          </a:p>
          <a:p>
            <a:pPr marL="742950" lvl="1" indent="-285750">
              <a:spcAft>
                <a:spcPts val="600"/>
              </a:spcAft>
            </a:pPr>
            <a:r>
              <a:rPr lang="en-US" sz="2000" dirty="0"/>
              <a:t>This is a topic at the upcoming NorCal Mobile Health Care Alliance Coalition meeting on March 9th</a:t>
            </a:r>
          </a:p>
          <a:p>
            <a:pPr marL="285750" indent="-285750">
              <a:spcAft>
                <a:spcPts val="600"/>
              </a:spcAft>
            </a:pPr>
            <a:r>
              <a:rPr lang="en-US" sz="2400" dirty="0"/>
              <a:t>Patients assigned to other organizations limits our services</a:t>
            </a:r>
          </a:p>
          <a:p>
            <a:pPr marL="742950" lvl="1" indent="-285750">
              <a:spcAft>
                <a:spcPts val="600"/>
              </a:spcAft>
            </a:pPr>
            <a:r>
              <a:rPr lang="en-US" sz="2000" dirty="0"/>
              <a:t>We have ability to assist patients in switching should access to care with the other organization be an issue</a:t>
            </a:r>
          </a:p>
          <a:p>
            <a:pPr marL="285750">
              <a:spcAft>
                <a:spcPts val="600"/>
              </a:spcAft>
            </a:pPr>
            <a:r>
              <a:rPr lang="en-US" sz="2200" dirty="0"/>
              <a:t>Staffing</a:t>
            </a:r>
          </a:p>
          <a:p>
            <a:pPr marL="742950" lvl="1" indent="-285750">
              <a:spcAft>
                <a:spcPts val="600"/>
              </a:spcAft>
            </a:pPr>
            <a:r>
              <a:rPr lang="en-US" sz="2000" dirty="0"/>
              <a:t>We have the jobs posted</a:t>
            </a:r>
          </a:p>
          <a:p>
            <a:pPr marL="285750" indent="-285750">
              <a:spcAft>
                <a:spcPts val="600"/>
              </a:spcAft>
            </a:pPr>
            <a:r>
              <a:rPr lang="en-US" sz="2400" dirty="0"/>
              <a:t>Many mobile providers in the county working in silos</a:t>
            </a:r>
          </a:p>
          <a:p>
            <a:pPr marL="742950" lvl="1" indent="-285750">
              <a:spcAft>
                <a:spcPts val="600"/>
              </a:spcAft>
            </a:pPr>
            <a:r>
              <a:rPr lang="en-US" sz="2000" dirty="0"/>
              <a:t>Mobile Medicine Coordination Meetings</a:t>
            </a:r>
          </a:p>
        </p:txBody>
      </p:sp>
      <p:sp>
        <p:nvSpPr>
          <p:cNvPr id="229" name="Google Shape;229;p20"/>
          <p:cNvSpPr txBox="1">
            <a:spLocks noGrp="1"/>
          </p:cNvSpPr>
          <p:nvPr>
            <p:ph type="sldNum" idx="2"/>
          </p:nvPr>
        </p:nvSpPr>
        <p:spPr>
          <a:xfrm>
            <a:off x="9085384" y="6463207"/>
            <a:ext cx="2743200" cy="249300"/>
          </a:xfrm>
        </p:spPr>
        <p:txBody>
          <a:bodyPr spcFirstLastPara="1" wrap="square" lIns="91425" tIns="45700" rIns="91425" bIns="45700" anchor="ctr" anchorCtr="0">
            <a:normAutofit/>
          </a:bodyPr>
          <a:lstStyle/>
          <a:p>
            <a:pPr marL="0" lvl="0" indent="0" rtl="0">
              <a:lnSpc>
                <a:spcPct val="90000"/>
              </a:lnSpc>
              <a:spcBef>
                <a:spcPts val="0"/>
              </a:spcBef>
              <a:spcAft>
                <a:spcPts val="600"/>
              </a:spcAft>
              <a:buClr>
                <a:srgbClr val="000000"/>
              </a:buClr>
              <a:buFont typeface="Arial"/>
              <a:buNone/>
            </a:pPr>
            <a:fld id="{00000000-1234-1234-1234-123412341234}" type="slidenum">
              <a:rPr lang="en-US" sz="500"/>
              <a:pPr marL="0" lvl="0" indent="0" rtl="0">
                <a:lnSpc>
                  <a:spcPct val="90000"/>
                </a:lnSpc>
                <a:spcBef>
                  <a:spcPts val="0"/>
                </a:spcBef>
                <a:spcAft>
                  <a:spcPts val="600"/>
                </a:spcAft>
                <a:buClr>
                  <a:srgbClr val="000000"/>
                </a:buClr>
                <a:buFont typeface="Arial"/>
                <a:buNone/>
              </a:pPr>
              <a:t>11</a:t>
            </a:fld>
            <a:endParaRPr lang="en-US" sz="5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1FED-19CE-14EB-AEF6-4034932692C2}"/>
              </a:ext>
            </a:extLst>
          </p:cNvPr>
          <p:cNvSpPr>
            <a:spLocks noGrp="1"/>
          </p:cNvSpPr>
          <p:nvPr>
            <p:ph type="title"/>
          </p:nvPr>
        </p:nvSpPr>
        <p:spPr/>
        <p:txBody>
          <a:bodyPr/>
          <a:lstStyle/>
          <a:p>
            <a:r>
              <a:rPr lang="en-US" dirty="0"/>
              <a:t>Phone Numbers for Services</a:t>
            </a:r>
          </a:p>
        </p:txBody>
      </p:sp>
      <p:sp>
        <p:nvSpPr>
          <p:cNvPr id="3" name="Slide Number Placeholder 2">
            <a:extLst>
              <a:ext uri="{FF2B5EF4-FFF2-40B4-BE49-F238E27FC236}">
                <a16:creationId xmlns:a16="http://schemas.microsoft.com/office/drawing/2014/main" id="{96A88106-F05C-043F-8B6A-2443644434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12</a:t>
            </a:fld>
            <a:endParaRPr lang="en-US"/>
          </a:p>
        </p:txBody>
      </p:sp>
      <p:sp>
        <p:nvSpPr>
          <p:cNvPr id="5" name="Text Placeholder 4">
            <a:extLst>
              <a:ext uri="{FF2B5EF4-FFF2-40B4-BE49-F238E27FC236}">
                <a16:creationId xmlns:a16="http://schemas.microsoft.com/office/drawing/2014/main" id="{A0407B30-FD50-0961-083F-F09D581E5BA5}"/>
              </a:ext>
            </a:extLst>
          </p:cNvPr>
          <p:cNvSpPr>
            <a:spLocks noGrp="1"/>
          </p:cNvSpPr>
          <p:nvPr>
            <p:ph type="body" idx="2"/>
          </p:nvPr>
        </p:nvSpPr>
        <p:spPr>
          <a:xfrm>
            <a:off x="2106975" y="1565910"/>
            <a:ext cx="8180588" cy="3603300"/>
          </a:xfrm>
        </p:spPr>
        <p:txBody>
          <a:bodyPr/>
          <a:lstStyle/>
          <a:p>
            <a:pPr marL="101600" indent="0" algn="ctr">
              <a:buNone/>
            </a:pPr>
            <a:r>
              <a:rPr lang="en-US" sz="2800" dirty="0"/>
              <a:t>Elica Main Line: (916) 454-2345</a:t>
            </a:r>
          </a:p>
          <a:p>
            <a:pPr marL="101600" indent="0" algn="ctr">
              <a:buNone/>
            </a:pPr>
            <a:endParaRPr lang="en-US" sz="2800" dirty="0"/>
          </a:p>
          <a:p>
            <a:pPr marL="101600" indent="0" algn="ctr">
              <a:buNone/>
            </a:pPr>
            <a:r>
              <a:rPr lang="en-US" sz="2800" dirty="0"/>
              <a:t>HOW I: (916) 955-2030</a:t>
            </a:r>
            <a:endParaRPr lang="en-US" dirty="0"/>
          </a:p>
          <a:p>
            <a:pPr marL="101600" indent="0" algn="ctr">
              <a:buNone/>
            </a:pPr>
            <a:r>
              <a:rPr lang="en-US" sz="2800" dirty="0"/>
              <a:t>HOW III: (916) 200-8385</a:t>
            </a:r>
          </a:p>
          <a:p>
            <a:pPr marL="101600" indent="0" algn="ctr">
              <a:buNone/>
            </a:pPr>
            <a:r>
              <a:rPr lang="en-US" sz="2800" dirty="0"/>
              <a:t>Street Medicine: (916) 995-1328</a:t>
            </a:r>
          </a:p>
          <a:p>
            <a:pPr marL="101600" indent="0" algn="ctr">
              <a:buNone/>
            </a:pPr>
            <a:endParaRPr lang="en-US" sz="2800" dirty="0"/>
          </a:p>
          <a:p>
            <a:pPr marL="101600" indent="0" algn="ctr">
              <a:buNone/>
            </a:pPr>
            <a:r>
              <a:rPr lang="en-US" sz="2800" dirty="0"/>
              <a:t>Animal Services: (916) 205-3858 - </a:t>
            </a:r>
            <a:r>
              <a:rPr lang="en-US" sz="2400" dirty="0"/>
              <a:t>Thursdays and Fridays Only</a:t>
            </a:r>
          </a:p>
          <a:p>
            <a:pPr marL="101600" indent="0" algn="ctr">
              <a:buNone/>
            </a:pPr>
            <a:endParaRPr lang="en-US" sz="2800" dirty="0"/>
          </a:p>
          <a:p>
            <a:pPr marL="101600" indent="0" algn="ctr">
              <a:buNone/>
            </a:pPr>
            <a:endParaRPr lang="en-US" sz="2800" dirty="0"/>
          </a:p>
          <a:p>
            <a:pPr marL="101600" indent="0" algn="ctr">
              <a:buNone/>
            </a:pPr>
            <a:endParaRPr lang="en-US" sz="2800" b="1" dirty="0"/>
          </a:p>
          <a:p>
            <a:pPr marL="101600" indent="0">
              <a:buNone/>
            </a:pPr>
            <a:endParaRPr lang="en-US" sz="2800" dirty="0"/>
          </a:p>
        </p:txBody>
      </p:sp>
      <p:sp>
        <p:nvSpPr>
          <p:cNvPr id="6" name="Slide Number Placeholder 5">
            <a:extLst>
              <a:ext uri="{FF2B5EF4-FFF2-40B4-BE49-F238E27FC236}">
                <a16:creationId xmlns:a16="http://schemas.microsoft.com/office/drawing/2014/main" id="{0BBB24DC-273B-8201-A20D-4D425B9848C3}"/>
              </a:ext>
            </a:extLst>
          </p:cNvPr>
          <p:cNvSpPr>
            <a:spLocks noGrp="1"/>
          </p:cNvSpPr>
          <p:nvPr>
            <p:ph type="sldNum" idx="3"/>
          </p:nvPr>
        </p:nvSpPr>
        <p:spPr/>
        <p:txBody>
          <a:bodyPr/>
          <a:lstStyle/>
          <a:p>
            <a:pPr marL="0" lvl="0" indent="0" algn="r" rtl="0">
              <a:spcBef>
                <a:spcPts val="0"/>
              </a:spcBef>
              <a:spcAft>
                <a:spcPts val="0"/>
              </a:spcAft>
              <a:buNone/>
            </a:pPr>
            <a:fld id="{00000000-1234-1234-1234-123412341234}" type="slidenum">
              <a:rPr lang="en-US"/>
              <a:t>12</a:t>
            </a:fld>
            <a:endParaRPr lang="en-US"/>
          </a:p>
        </p:txBody>
      </p:sp>
    </p:spTree>
    <p:extLst>
      <p:ext uri="{BB962C8B-B14F-4D97-AF65-F5344CB8AC3E}">
        <p14:creationId xmlns:p14="http://schemas.microsoft.com/office/powerpoint/2010/main" val="2681097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1FED-19CE-14EB-AEF6-4034932692C2}"/>
              </a:ext>
            </a:extLst>
          </p:cNvPr>
          <p:cNvSpPr>
            <a:spLocks noGrp="1"/>
          </p:cNvSpPr>
          <p:nvPr>
            <p:ph type="title"/>
          </p:nvPr>
        </p:nvSpPr>
        <p:spPr/>
        <p:txBody>
          <a:bodyPr/>
          <a:lstStyle/>
          <a:p>
            <a:r>
              <a:rPr lang="en-US" dirty="0"/>
              <a:t>Key Leadership Contacts</a:t>
            </a:r>
          </a:p>
        </p:txBody>
      </p:sp>
      <p:sp>
        <p:nvSpPr>
          <p:cNvPr id="3" name="Slide Number Placeholder 2">
            <a:extLst>
              <a:ext uri="{FF2B5EF4-FFF2-40B4-BE49-F238E27FC236}">
                <a16:creationId xmlns:a16="http://schemas.microsoft.com/office/drawing/2014/main" id="{96A88106-F05C-043F-8B6A-2443644434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13</a:t>
            </a:fld>
            <a:endParaRPr lang="en-US"/>
          </a:p>
        </p:txBody>
      </p:sp>
      <p:sp>
        <p:nvSpPr>
          <p:cNvPr id="5" name="Text Placeholder 4">
            <a:extLst>
              <a:ext uri="{FF2B5EF4-FFF2-40B4-BE49-F238E27FC236}">
                <a16:creationId xmlns:a16="http://schemas.microsoft.com/office/drawing/2014/main" id="{A0407B30-FD50-0961-083F-F09D581E5BA5}"/>
              </a:ext>
            </a:extLst>
          </p:cNvPr>
          <p:cNvSpPr>
            <a:spLocks noGrp="1"/>
          </p:cNvSpPr>
          <p:nvPr>
            <p:ph type="body" idx="2"/>
          </p:nvPr>
        </p:nvSpPr>
        <p:spPr>
          <a:xfrm>
            <a:off x="2106975" y="1565910"/>
            <a:ext cx="8180588" cy="3603300"/>
          </a:xfrm>
        </p:spPr>
        <p:txBody>
          <a:bodyPr/>
          <a:lstStyle/>
          <a:p>
            <a:pPr marL="101600" indent="0" algn="ctr">
              <a:buNone/>
            </a:pPr>
            <a:r>
              <a:rPr lang="en-US" sz="2800" dirty="0"/>
              <a:t>Associate Medical Director for Mobile and Outreach Services</a:t>
            </a:r>
          </a:p>
          <a:p>
            <a:pPr marL="101600" indent="0" algn="ctr">
              <a:buNone/>
            </a:pPr>
            <a:r>
              <a:rPr lang="en-US" sz="2800" dirty="0"/>
              <a:t>Michaela Gist</a:t>
            </a:r>
          </a:p>
          <a:p>
            <a:pPr marL="101600" indent="0" algn="ctr">
              <a:buNone/>
            </a:pPr>
            <a:r>
              <a:rPr lang="en-US" sz="2800" dirty="0">
                <a:hlinkClick r:id="rId3"/>
              </a:rPr>
              <a:t>Mgist@elicahealth.org</a:t>
            </a:r>
            <a:endParaRPr lang="en-US" sz="2800" dirty="0"/>
          </a:p>
          <a:p>
            <a:pPr marL="101600" indent="0" algn="ctr">
              <a:buNone/>
            </a:pPr>
            <a:r>
              <a:rPr lang="en-US" sz="2800" dirty="0"/>
              <a:t>(812)686-6869</a:t>
            </a:r>
          </a:p>
          <a:p>
            <a:pPr marL="101600" indent="0" algn="ctr">
              <a:buNone/>
            </a:pPr>
            <a:endParaRPr lang="en-US" sz="2800" dirty="0"/>
          </a:p>
          <a:p>
            <a:pPr marL="101600" indent="0" algn="ctr">
              <a:buNone/>
            </a:pPr>
            <a:r>
              <a:rPr lang="en-US" sz="2800" dirty="0"/>
              <a:t>Mobile Manager</a:t>
            </a:r>
          </a:p>
          <a:p>
            <a:pPr marL="101600" indent="0" algn="ctr">
              <a:buNone/>
            </a:pPr>
            <a:r>
              <a:rPr lang="en-US" sz="2800" dirty="0"/>
              <a:t>Anna </a:t>
            </a:r>
            <a:r>
              <a:rPr lang="en-US" sz="2800" dirty="0" err="1"/>
              <a:t>Dombrovskaya</a:t>
            </a:r>
          </a:p>
          <a:p>
            <a:pPr marL="101600" indent="0" algn="ctr">
              <a:buNone/>
            </a:pPr>
            <a:r>
              <a:rPr lang="en-US" sz="2800" dirty="0">
                <a:hlinkClick r:id="rId4"/>
              </a:rPr>
              <a:t>Adombrovskaya@elicahealth.org</a:t>
            </a:r>
            <a:endParaRPr lang="en-US" sz="2800" dirty="0"/>
          </a:p>
          <a:p>
            <a:pPr marL="101600" indent="0" algn="ctr">
              <a:buNone/>
            </a:pPr>
            <a:r>
              <a:rPr lang="en-US" sz="2800" dirty="0"/>
              <a:t>(916)454-2345 ext. 857</a:t>
            </a:r>
          </a:p>
          <a:p>
            <a:pPr marL="101600" indent="0" algn="ctr">
              <a:buNone/>
            </a:pPr>
            <a:endParaRPr lang="en-US" sz="2800" dirty="0"/>
          </a:p>
          <a:p>
            <a:pPr marL="101600" indent="0" algn="ctr">
              <a:buNone/>
            </a:pPr>
            <a:endParaRPr lang="en-US" sz="2800" dirty="0"/>
          </a:p>
          <a:p>
            <a:pPr marL="101600" indent="0" algn="ctr">
              <a:buNone/>
            </a:pPr>
            <a:endParaRPr lang="en-US" sz="2800" b="1" dirty="0"/>
          </a:p>
          <a:p>
            <a:pPr marL="101600" indent="0">
              <a:buNone/>
            </a:pPr>
            <a:endParaRPr lang="en-US" sz="2800" dirty="0"/>
          </a:p>
        </p:txBody>
      </p:sp>
      <p:sp>
        <p:nvSpPr>
          <p:cNvPr id="6" name="Slide Number Placeholder 5">
            <a:extLst>
              <a:ext uri="{FF2B5EF4-FFF2-40B4-BE49-F238E27FC236}">
                <a16:creationId xmlns:a16="http://schemas.microsoft.com/office/drawing/2014/main" id="{0BBB24DC-273B-8201-A20D-4D425B9848C3}"/>
              </a:ext>
            </a:extLst>
          </p:cNvPr>
          <p:cNvSpPr>
            <a:spLocks noGrp="1"/>
          </p:cNvSpPr>
          <p:nvPr>
            <p:ph type="sldNum" idx="3"/>
          </p:nvPr>
        </p:nvSpPr>
        <p:spPr/>
        <p:txBody>
          <a:bodyPr/>
          <a:lstStyle/>
          <a:p>
            <a:pPr marL="0" lvl="0" indent="0" algn="r" rtl="0">
              <a:spcBef>
                <a:spcPts val="0"/>
              </a:spcBef>
              <a:spcAft>
                <a:spcPts val="0"/>
              </a:spcAft>
              <a:buNone/>
            </a:pPr>
            <a:fld id="{00000000-1234-1234-1234-123412341234}" type="slidenum">
              <a:rPr lang="en-US"/>
              <a:t>13</a:t>
            </a:fld>
            <a:endParaRPr lang="en-US"/>
          </a:p>
        </p:txBody>
      </p:sp>
    </p:spTree>
    <p:extLst>
      <p:ext uri="{BB962C8B-B14F-4D97-AF65-F5344CB8AC3E}">
        <p14:creationId xmlns:p14="http://schemas.microsoft.com/office/powerpoint/2010/main" val="2406065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1FED-19CE-14EB-AEF6-4034932692C2}"/>
              </a:ext>
            </a:extLst>
          </p:cNvPr>
          <p:cNvSpPr>
            <a:spLocks noGrp="1"/>
          </p:cNvSpPr>
          <p:nvPr>
            <p:ph type="title"/>
          </p:nvPr>
        </p:nvSpPr>
        <p:spPr/>
        <p:txBody>
          <a:bodyPr/>
          <a:lstStyle/>
          <a:p>
            <a:r>
              <a:rPr lang="en-US" dirty="0"/>
              <a:t>Mobile Calendar</a:t>
            </a:r>
          </a:p>
        </p:txBody>
      </p:sp>
      <p:sp>
        <p:nvSpPr>
          <p:cNvPr id="3" name="Slide Number Placeholder 2">
            <a:extLst>
              <a:ext uri="{FF2B5EF4-FFF2-40B4-BE49-F238E27FC236}">
                <a16:creationId xmlns:a16="http://schemas.microsoft.com/office/drawing/2014/main" id="{96A88106-F05C-043F-8B6A-2443644434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14</a:t>
            </a:fld>
            <a:endParaRPr lang="en-US"/>
          </a:p>
        </p:txBody>
      </p:sp>
      <p:sp>
        <p:nvSpPr>
          <p:cNvPr id="5" name="Text Placeholder 4">
            <a:extLst>
              <a:ext uri="{FF2B5EF4-FFF2-40B4-BE49-F238E27FC236}">
                <a16:creationId xmlns:a16="http://schemas.microsoft.com/office/drawing/2014/main" id="{A0407B30-FD50-0961-083F-F09D581E5BA5}"/>
              </a:ext>
            </a:extLst>
          </p:cNvPr>
          <p:cNvSpPr>
            <a:spLocks noGrp="1"/>
          </p:cNvSpPr>
          <p:nvPr>
            <p:ph type="body" idx="2"/>
          </p:nvPr>
        </p:nvSpPr>
        <p:spPr>
          <a:xfrm>
            <a:off x="2106975" y="1565910"/>
            <a:ext cx="8180588" cy="3603300"/>
          </a:xfrm>
        </p:spPr>
        <p:txBody>
          <a:bodyPr/>
          <a:lstStyle/>
          <a:p>
            <a:pPr marL="101600" indent="0" algn="ctr">
              <a:buNone/>
            </a:pPr>
            <a:endParaRPr lang="en-US" sz="2800" dirty="0"/>
          </a:p>
          <a:p>
            <a:pPr marL="101600" indent="0" algn="ctr">
              <a:buNone/>
            </a:pPr>
            <a:endParaRPr lang="en-US" sz="2800" dirty="0"/>
          </a:p>
          <a:p>
            <a:pPr marL="101600" indent="0" algn="ctr">
              <a:buNone/>
            </a:pPr>
            <a:endParaRPr lang="en-US" sz="2800" b="1" dirty="0"/>
          </a:p>
          <a:p>
            <a:pPr marL="101600" indent="0" algn="ctr">
              <a:buNone/>
            </a:pPr>
            <a:r>
              <a:rPr lang="en-US" sz="2800" dirty="0">
                <a:hlinkClick r:id="rId3"/>
              </a:rPr>
              <a:t>https://www.elicahealth.org/health-on-wheels-and-street-medicine-calendar/</a:t>
            </a:r>
            <a:r>
              <a:rPr lang="en-US" sz="2800" dirty="0"/>
              <a:t> </a:t>
            </a:r>
          </a:p>
          <a:p>
            <a:pPr marL="101600" indent="0">
              <a:buNone/>
            </a:pPr>
            <a:endParaRPr lang="en-US" sz="2800" dirty="0"/>
          </a:p>
        </p:txBody>
      </p:sp>
      <p:sp>
        <p:nvSpPr>
          <p:cNvPr id="6" name="Slide Number Placeholder 5">
            <a:extLst>
              <a:ext uri="{FF2B5EF4-FFF2-40B4-BE49-F238E27FC236}">
                <a16:creationId xmlns:a16="http://schemas.microsoft.com/office/drawing/2014/main" id="{0BBB24DC-273B-8201-A20D-4D425B9848C3}"/>
              </a:ext>
            </a:extLst>
          </p:cNvPr>
          <p:cNvSpPr>
            <a:spLocks noGrp="1"/>
          </p:cNvSpPr>
          <p:nvPr>
            <p:ph type="sldNum" idx="3"/>
          </p:nvPr>
        </p:nvSpPr>
        <p:spPr/>
        <p:txBody>
          <a:bodyPr/>
          <a:lstStyle/>
          <a:p>
            <a:pPr marL="0" lvl="0" indent="0" algn="r" rtl="0">
              <a:spcBef>
                <a:spcPts val="0"/>
              </a:spcBef>
              <a:spcAft>
                <a:spcPts val="0"/>
              </a:spcAft>
              <a:buNone/>
            </a:pPr>
            <a:fld id="{00000000-1234-1234-1234-123412341234}" type="slidenum">
              <a:rPr lang="en-US"/>
              <a:t>14</a:t>
            </a:fld>
            <a:endParaRPr lang="en-US"/>
          </a:p>
        </p:txBody>
      </p:sp>
      <p:pic>
        <p:nvPicPr>
          <p:cNvPr id="4" name="Graphic 6" descr="Link with solid fill">
            <a:extLst>
              <a:ext uri="{FF2B5EF4-FFF2-40B4-BE49-F238E27FC236}">
                <a16:creationId xmlns:a16="http://schemas.microsoft.com/office/drawing/2014/main" id="{EFE7C0DE-0B3C-0524-0FF4-717F869E55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8393" y="2235631"/>
            <a:ext cx="914400" cy="914400"/>
          </a:xfrm>
          <a:prstGeom prst="rect">
            <a:avLst/>
          </a:prstGeom>
        </p:spPr>
      </p:pic>
    </p:spTree>
    <p:extLst>
      <p:ext uri="{BB962C8B-B14F-4D97-AF65-F5344CB8AC3E}">
        <p14:creationId xmlns:p14="http://schemas.microsoft.com/office/powerpoint/2010/main" val="2967023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4"/>
          <p:cNvSpPr txBox="1">
            <a:spLocks noGrp="1"/>
          </p:cNvSpPr>
          <p:nvPr>
            <p:ph type="title"/>
          </p:nvPr>
        </p:nvSpPr>
        <p:spPr>
          <a:xfrm>
            <a:off x="831850" y="3794663"/>
            <a:ext cx="10515600" cy="823200"/>
          </a:xfrm>
        </p:spPr>
        <p:txBody>
          <a:bodyPr spcFirstLastPara="1" wrap="square" lIns="0" tIns="0" rIns="0" bIns="0" anchor="b" anchorCtr="0">
            <a:normAutofit/>
          </a:bodyPr>
          <a:lstStyle/>
          <a:p>
            <a:pPr marL="0" lvl="0" indent="0" rtl="0">
              <a:spcBef>
                <a:spcPts val="0"/>
              </a:spcBef>
              <a:spcAft>
                <a:spcPts val="0"/>
              </a:spcAft>
              <a:buNone/>
            </a:pPr>
            <a:r>
              <a:rPr lang="en-US"/>
              <a:t>THANK YOU FOR ATTENDING</a:t>
            </a:r>
          </a:p>
        </p:txBody>
      </p:sp>
      <p:sp>
        <p:nvSpPr>
          <p:cNvPr id="263" name="Google Shape;263;p24"/>
          <p:cNvSpPr txBox="1">
            <a:spLocks noGrp="1"/>
          </p:cNvSpPr>
          <p:nvPr>
            <p:ph type="body" idx="1"/>
          </p:nvPr>
        </p:nvSpPr>
        <p:spPr>
          <a:xfrm>
            <a:off x="839788" y="4839679"/>
            <a:ext cx="10507800" cy="1305300"/>
          </a:xfrm>
        </p:spPr>
        <p:txBody>
          <a:bodyPr spcFirstLastPara="1" wrap="square" lIns="91425" tIns="45700" rIns="91425" bIns="45700" anchor="t" anchorCtr="0">
            <a:normAutofit/>
          </a:bodyPr>
          <a:lstStyle/>
          <a:p>
            <a:pPr marL="0" lvl="0" indent="0" rtl="0">
              <a:spcBef>
                <a:spcPts val="1000"/>
              </a:spcBef>
              <a:spcAft>
                <a:spcPts val="600"/>
              </a:spcAft>
              <a:buNone/>
            </a:pPr>
            <a:r>
              <a:rPr lang="en-US" dirty="0">
                <a:hlinkClick r:id="rId3"/>
              </a:rPr>
              <a:t>http://www.elicahealth.org</a:t>
            </a:r>
            <a:endParaRPr lang="en-US"/>
          </a:p>
          <a:p>
            <a:pPr marL="0" indent="0">
              <a:spcAft>
                <a:spcPts val="600"/>
              </a:spcAft>
            </a:pPr>
            <a:endParaRPr lang="en-US" dirty="0"/>
          </a:p>
        </p:txBody>
      </p:sp>
      <p:pic>
        <p:nvPicPr>
          <p:cNvPr id="2" name="Picture 2" descr="A picture containing text, road, sky, outdoor&#10;&#10;Description automatically generated">
            <a:extLst>
              <a:ext uri="{FF2B5EF4-FFF2-40B4-BE49-F238E27FC236}">
                <a16:creationId xmlns:a16="http://schemas.microsoft.com/office/drawing/2014/main" id="{64C6DAE8-6E6A-3F2B-BCBB-684E310C9857}"/>
              </a:ext>
            </a:extLst>
          </p:cNvPr>
          <p:cNvPicPr>
            <a:picLocks noGrp="1" noChangeAspect="1"/>
          </p:cNvPicPr>
          <p:nvPr>
            <p:ph type="pic" idx="2"/>
          </p:nvPr>
        </p:nvPicPr>
        <p:blipFill rotWithShape="1">
          <a:blip r:embed="rId4"/>
          <a:srcRect l="39555" t="16038" r="11347" b="16038"/>
          <a:stretch/>
        </p:blipFill>
        <p:spPr>
          <a:xfrm>
            <a:off x="3099661" y="167900"/>
            <a:ext cx="5986115" cy="3726508"/>
          </a:xfrm>
        </p:spPr>
      </p:pic>
      <p:sp>
        <p:nvSpPr>
          <p:cNvPr id="270" name="Slide Number Placeholder 5">
            <a:extLst>
              <a:ext uri="{FF2B5EF4-FFF2-40B4-BE49-F238E27FC236}">
                <a16:creationId xmlns:a16="http://schemas.microsoft.com/office/drawing/2014/main" id="{471E7CB6-32A6-A599-60ED-CFC8FAB3E815}"/>
              </a:ext>
            </a:extLst>
          </p:cNvPr>
          <p:cNvSpPr>
            <a:spLocks noGrp="1"/>
          </p:cNvSpPr>
          <p:nvPr>
            <p:ph type="sldNum" idx="3"/>
          </p:nvPr>
        </p:nvSpPr>
        <p:spPr>
          <a:xfrm>
            <a:off x="9085384" y="6463207"/>
            <a:ext cx="2743200" cy="249300"/>
          </a:xfrm>
        </p:spPr>
        <p:txBody>
          <a:bodyPr/>
          <a:lstStyle/>
          <a:p>
            <a:pPr marL="0" lvl="0" indent="0" algn="r" rtl="0">
              <a:spcBef>
                <a:spcPts val="0"/>
              </a:spcBef>
              <a:spcAft>
                <a:spcPts val="600"/>
              </a:spcAft>
              <a:buNone/>
            </a:pPr>
            <a:fld id="{00000000-1234-1234-1234-123412341234}" type="slidenum">
              <a:rPr lang="en-US"/>
              <a:pPr marL="0" lvl="0" indent="0" algn="r" rtl="0">
                <a:spcBef>
                  <a:spcPts val="0"/>
                </a:spcBef>
                <a:spcAft>
                  <a:spcPts val="600"/>
                </a:spcAft>
                <a:buNone/>
              </a:pPr>
              <a:t>15</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5"/>
          <p:cNvSpPr txBox="1">
            <a:spLocks noGrp="1"/>
          </p:cNvSpPr>
          <p:nvPr>
            <p:ph type="body" idx="1"/>
          </p:nvPr>
        </p:nvSpPr>
        <p:spPr>
          <a:xfrm>
            <a:off x="363416" y="1825625"/>
            <a:ext cx="11465100" cy="4351200"/>
          </a:xfrm>
          <a:prstGeom prst="rect">
            <a:avLst/>
          </a:prstGeom>
        </p:spPr>
        <p:txBody>
          <a:bodyPr spcFirstLastPara="1" wrap="square" lIns="91425" tIns="45700" rIns="91425" bIns="45700" anchor="t" anchorCtr="0">
            <a:noAutofit/>
          </a:bodyPr>
          <a:lstStyle/>
          <a:p>
            <a:pPr marL="285750" indent="-285750"/>
            <a:r>
              <a:rPr lang="en-US" sz="2400" dirty="0"/>
              <a:t>Who is the Elica Health Centers Wellness Outside Walls team?</a:t>
            </a:r>
            <a:endParaRPr lang="en-US" dirty="0"/>
          </a:p>
          <a:p>
            <a:pPr marL="285750" indent="-285750"/>
            <a:r>
              <a:rPr lang="en-US" sz="2400" dirty="0"/>
              <a:t>Mission and Goals</a:t>
            </a:r>
            <a:endParaRPr lang="en-US" dirty="0"/>
          </a:p>
          <a:p>
            <a:pPr marL="285750" indent="-285750"/>
            <a:r>
              <a:rPr lang="en-US" sz="2400" dirty="0"/>
              <a:t>Current and Future Services</a:t>
            </a:r>
            <a:endParaRPr lang="en-US" dirty="0"/>
          </a:p>
          <a:p>
            <a:pPr marL="285750" indent="-285750"/>
            <a:r>
              <a:rPr lang="en-US" sz="2400" dirty="0"/>
              <a:t>Who are we collaborating with?</a:t>
            </a:r>
            <a:endParaRPr lang="en-US" dirty="0"/>
          </a:p>
          <a:p>
            <a:pPr marL="285750" indent="-285750"/>
            <a:r>
              <a:rPr lang="en-US" sz="2400" dirty="0"/>
              <a:t>Challenges and Solutions</a:t>
            </a:r>
            <a:endParaRPr lang="en-US" dirty="0"/>
          </a:p>
          <a:p>
            <a:pPr marL="0" lvl="0" indent="0" algn="l">
              <a:spcBef>
                <a:spcPts val="1000"/>
              </a:spcBef>
              <a:spcAft>
                <a:spcPts val="0"/>
              </a:spcAft>
              <a:buNone/>
            </a:pPr>
            <a:endParaRPr lang="en-US" sz="2400" dirty="0">
              <a:solidFill>
                <a:schemeClr val="dk1"/>
              </a:solidFill>
            </a:endParaRPr>
          </a:p>
        </p:txBody>
      </p:sp>
      <p:sp>
        <p:nvSpPr>
          <p:cNvPr id="187" name="Google Shape;187;p15"/>
          <p:cNvSpPr txBox="1">
            <a:spLocks noGrp="1"/>
          </p:cNvSpPr>
          <p:nvPr>
            <p:ph type="sldNum" idx="2"/>
          </p:nvPr>
        </p:nvSpPr>
        <p:spPr>
          <a:xfrm>
            <a:off x="9085384" y="6463207"/>
            <a:ext cx="2743200" cy="249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188" name="Google Shape;188;p15"/>
          <p:cNvSpPr txBox="1">
            <a:spLocks noGrp="1"/>
          </p:cNvSpPr>
          <p:nvPr>
            <p:ph type="title"/>
          </p:nvPr>
        </p:nvSpPr>
        <p:spPr>
          <a:xfrm>
            <a:off x="363416" y="365125"/>
            <a:ext cx="11465100" cy="918600"/>
          </a:xfrm>
          <a:prstGeom prst="rect">
            <a:avLst/>
          </a:prstGeom>
        </p:spPr>
        <p:txBody>
          <a:bodyPr spcFirstLastPara="1" wrap="square" lIns="0" tIns="0" rIns="0" bIns="0" anchor="b" anchorCtr="0">
            <a:noAutofit/>
          </a:bodyPr>
          <a:lstStyle/>
          <a:p>
            <a:pPr marL="0" lvl="0" indent="0" algn="l" rtl="0">
              <a:lnSpc>
                <a:spcPct val="100000"/>
              </a:lnSpc>
              <a:spcBef>
                <a:spcPts val="0"/>
              </a:spcBef>
              <a:spcAft>
                <a:spcPts val="0"/>
              </a:spcAft>
              <a:buNone/>
            </a:pPr>
            <a:r>
              <a:rPr lang="en-US" dirty="0"/>
              <a:t>Objectives</a:t>
            </a:r>
            <a:endParaRPr dirty="0">
              <a:solidFill>
                <a:srgbClr val="582C8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6"/>
          <p:cNvSpPr txBox="1">
            <a:spLocks noGrp="1"/>
          </p:cNvSpPr>
          <p:nvPr>
            <p:ph type="title"/>
          </p:nvPr>
        </p:nvSpPr>
        <p:spPr>
          <a:xfrm>
            <a:off x="363416" y="246186"/>
            <a:ext cx="11465100" cy="1037400"/>
          </a:xfrm>
          <a:prstGeom prst="rect">
            <a:avLst/>
          </a:prstGeom>
        </p:spPr>
        <p:txBody>
          <a:bodyPr spcFirstLastPara="1" wrap="square" lIns="0" tIns="0" rIns="0" bIns="0" anchor="b" anchorCtr="0">
            <a:noAutofit/>
          </a:bodyPr>
          <a:lstStyle/>
          <a:p>
            <a:r>
              <a:rPr lang="en-US" dirty="0"/>
              <a:t>Mobile and Street Med Team</a:t>
            </a:r>
          </a:p>
        </p:txBody>
      </p:sp>
      <p:sp>
        <p:nvSpPr>
          <p:cNvPr id="195" name="Google Shape;195;p16"/>
          <p:cNvSpPr txBox="1">
            <a:spLocks noGrp="1"/>
          </p:cNvSpPr>
          <p:nvPr>
            <p:ph type="sldNum" idx="3"/>
          </p:nvPr>
        </p:nvSpPr>
        <p:spPr>
          <a:xfrm>
            <a:off x="9085384" y="6463207"/>
            <a:ext cx="2743200" cy="249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pic>
        <p:nvPicPr>
          <p:cNvPr id="2" name="Picture 2" descr="Graphical user interface, application, table&#10;&#10;Description automatically generated">
            <a:extLst>
              <a:ext uri="{FF2B5EF4-FFF2-40B4-BE49-F238E27FC236}">
                <a16:creationId xmlns:a16="http://schemas.microsoft.com/office/drawing/2014/main" id="{023259A2-A4D8-B9F9-72DE-CB9F50FBC37E}"/>
              </a:ext>
            </a:extLst>
          </p:cNvPr>
          <p:cNvPicPr>
            <a:picLocks noChangeAspect="1"/>
          </p:cNvPicPr>
          <p:nvPr/>
        </p:nvPicPr>
        <p:blipFill rotWithShape="1">
          <a:blip r:embed="rId3"/>
          <a:srcRect l="25070" t="27500" r="24510" b="19250"/>
          <a:stretch/>
        </p:blipFill>
        <p:spPr>
          <a:xfrm>
            <a:off x="2173997" y="1580307"/>
            <a:ext cx="8499486" cy="50104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A08B-4B9E-829D-8C5D-410BE2A1F4DA}"/>
              </a:ext>
            </a:extLst>
          </p:cNvPr>
          <p:cNvSpPr>
            <a:spLocks noGrp="1"/>
          </p:cNvSpPr>
          <p:nvPr>
            <p:ph type="title"/>
          </p:nvPr>
        </p:nvSpPr>
        <p:spPr/>
        <p:txBody>
          <a:bodyPr/>
          <a:lstStyle/>
          <a:p>
            <a:r>
              <a:rPr lang="en-US" dirty="0"/>
              <a:t>Mission and Goals</a:t>
            </a:r>
          </a:p>
        </p:txBody>
      </p:sp>
      <p:sp>
        <p:nvSpPr>
          <p:cNvPr id="3" name="Slide Number Placeholder 2">
            <a:extLst>
              <a:ext uri="{FF2B5EF4-FFF2-40B4-BE49-F238E27FC236}">
                <a16:creationId xmlns:a16="http://schemas.microsoft.com/office/drawing/2014/main" id="{1D538498-F449-0496-D60C-3CF88E7454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4</a:t>
            </a:fld>
            <a:endParaRPr lang="en-US"/>
          </a:p>
        </p:txBody>
      </p:sp>
      <p:sp>
        <p:nvSpPr>
          <p:cNvPr id="5" name="Text Placeholder 4">
            <a:extLst>
              <a:ext uri="{FF2B5EF4-FFF2-40B4-BE49-F238E27FC236}">
                <a16:creationId xmlns:a16="http://schemas.microsoft.com/office/drawing/2014/main" id="{421501B0-9BE8-56F7-B836-688370A319DF}"/>
              </a:ext>
            </a:extLst>
          </p:cNvPr>
          <p:cNvSpPr>
            <a:spLocks noGrp="1"/>
          </p:cNvSpPr>
          <p:nvPr>
            <p:ph type="body" idx="2"/>
          </p:nvPr>
        </p:nvSpPr>
        <p:spPr>
          <a:xfrm>
            <a:off x="2003654" y="2314994"/>
            <a:ext cx="8723028" cy="3603300"/>
          </a:xfrm>
        </p:spPr>
        <p:txBody>
          <a:bodyPr/>
          <a:lstStyle/>
          <a:p>
            <a:pPr>
              <a:lnSpc>
                <a:spcPct val="100000"/>
              </a:lnSpc>
              <a:spcBef>
                <a:spcPts val="0"/>
              </a:spcBef>
            </a:pPr>
            <a:endParaRPr lang="en-US" sz="2000" dirty="0"/>
          </a:p>
          <a:p>
            <a:pPr>
              <a:lnSpc>
                <a:spcPct val="100000"/>
              </a:lnSpc>
              <a:spcBef>
                <a:spcPts val="0"/>
              </a:spcBef>
            </a:pPr>
            <a:r>
              <a:rPr lang="en-US" sz="2000" dirty="0"/>
              <a:t>To provide services to two primary groups: </a:t>
            </a:r>
          </a:p>
          <a:p>
            <a:pPr lvl="1">
              <a:lnSpc>
                <a:spcPct val="100000"/>
              </a:lnSpc>
              <a:spcBef>
                <a:spcPts val="0"/>
              </a:spcBef>
            </a:pPr>
            <a:r>
              <a:rPr lang="en-US" sz="1800" dirty="0"/>
              <a:t>hard to reach populations with barriers to accessing care </a:t>
            </a:r>
          </a:p>
          <a:p>
            <a:pPr lvl="1">
              <a:lnSpc>
                <a:spcPct val="100000"/>
              </a:lnSpc>
              <a:spcBef>
                <a:spcPts val="0"/>
              </a:spcBef>
            </a:pPr>
            <a:r>
              <a:rPr lang="en-US" sz="1800" dirty="0"/>
              <a:t>underserved students at select schools </a:t>
            </a:r>
          </a:p>
          <a:p>
            <a:pPr>
              <a:lnSpc>
                <a:spcPct val="100000"/>
              </a:lnSpc>
              <a:spcBef>
                <a:spcPts val="0"/>
              </a:spcBef>
            </a:pPr>
            <a:r>
              <a:rPr lang="en-US" sz="2000" dirty="0"/>
              <a:t>Increase access to care to hard-to-reach populations</a:t>
            </a:r>
          </a:p>
          <a:p>
            <a:pPr>
              <a:lnSpc>
                <a:spcPct val="100000"/>
              </a:lnSpc>
              <a:spcBef>
                <a:spcPts val="0"/>
              </a:spcBef>
            </a:pPr>
            <a:r>
              <a:rPr lang="en-US" sz="2000" dirty="0"/>
              <a:t>Reduce use of local ETC departments and tax-funded services, such as fire and police.</a:t>
            </a:r>
            <a:br>
              <a:rPr lang="en-US" dirty="0"/>
            </a:br>
            <a:endParaRPr lang="en-US"/>
          </a:p>
          <a:p>
            <a:endParaRPr lang="en-US" dirty="0"/>
          </a:p>
        </p:txBody>
      </p:sp>
      <p:sp>
        <p:nvSpPr>
          <p:cNvPr id="6" name="Slide Number Placeholder 5">
            <a:extLst>
              <a:ext uri="{FF2B5EF4-FFF2-40B4-BE49-F238E27FC236}">
                <a16:creationId xmlns:a16="http://schemas.microsoft.com/office/drawing/2014/main" id="{05D16895-C43E-58E6-E3B4-58663ECB2D4C}"/>
              </a:ext>
            </a:extLst>
          </p:cNvPr>
          <p:cNvSpPr>
            <a:spLocks noGrp="1"/>
          </p:cNvSpPr>
          <p:nvPr>
            <p:ph type="sldNum" idx="3"/>
          </p:nvPr>
        </p:nvSpPr>
        <p:spPr/>
        <p:txBody>
          <a:bodyPr/>
          <a:lstStyle/>
          <a:p>
            <a:pPr marL="0" lvl="0" indent="0" algn="r" rtl="0">
              <a:spcBef>
                <a:spcPts val="0"/>
              </a:spcBef>
              <a:spcAft>
                <a:spcPts val="0"/>
              </a:spcAft>
              <a:buNone/>
            </a:pPr>
            <a:fld id="{00000000-1234-1234-1234-123412341234}" type="slidenum">
              <a:rPr lang="en-US"/>
              <a:t>4</a:t>
            </a:fld>
            <a:endParaRPr lang="en-US"/>
          </a:p>
        </p:txBody>
      </p:sp>
      <p:sp>
        <p:nvSpPr>
          <p:cNvPr id="7" name="TextBox 6">
            <a:extLst>
              <a:ext uri="{FF2B5EF4-FFF2-40B4-BE49-F238E27FC236}">
                <a16:creationId xmlns:a16="http://schemas.microsoft.com/office/drawing/2014/main" id="{A7FE6226-72A8-C086-BC81-C5160C35E5AB}"/>
              </a:ext>
            </a:extLst>
          </p:cNvPr>
          <p:cNvSpPr txBox="1"/>
          <p:nvPr/>
        </p:nvSpPr>
        <p:spPr>
          <a:xfrm>
            <a:off x="3454830" y="1394847"/>
            <a:ext cx="61056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b="1" dirty="0">
                <a:latin typeface="Fave Script Bold Pro"/>
                <a:ea typeface="Arial"/>
                <a:cs typeface="Arial"/>
              </a:rPr>
              <a:t>Healing with Heart</a:t>
            </a:r>
          </a:p>
        </p:txBody>
      </p:sp>
    </p:spTree>
    <p:extLst>
      <p:ext uri="{BB962C8B-B14F-4D97-AF65-F5344CB8AC3E}">
        <p14:creationId xmlns:p14="http://schemas.microsoft.com/office/powerpoint/2010/main" val="2671805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BE8F-7754-A8F6-0E04-B77755584FA6}"/>
              </a:ext>
            </a:extLst>
          </p:cNvPr>
          <p:cNvSpPr>
            <a:spLocks noGrp="1"/>
          </p:cNvSpPr>
          <p:nvPr>
            <p:ph type="title"/>
          </p:nvPr>
        </p:nvSpPr>
        <p:spPr>
          <a:xfrm>
            <a:off x="363416" y="465745"/>
            <a:ext cx="3206400" cy="1037400"/>
          </a:xfrm>
        </p:spPr>
        <p:txBody>
          <a:bodyPr/>
          <a:lstStyle/>
          <a:p>
            <a:r>
              <a:rPr lang="en-US" dirty="0"/>
              <a:t>Heath on Wheels (HOW) 1</a:t>
            </a:r>
          </a:p>
        </p:txBody>
      </p:sp>
      <p:sp>
        <p:nvSpPr>
          <p:cNvPr id="3" name="Slide Number Placeholder 2">
            <a:extLst>
              <a:ext uri="{FF2B5EF4-FFF2-40B4-BE49-F238E27FC236}">
                <a16:creationId xmlns:a16="http://schemas.microsoft.com/office/drawing/2014/main" id="{1A8707AA-0564-89F5-B400-25653E1FD6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5</a:t>
            </a:fld>
            <a:endParaRPr lang="en-US"/>
          </a:p>
        </p:txBody>
      </p:sp>
      <p:sp>
        <p:nvSpPr>
          <p:cNvPr id="6" name="Slide Number Placeholder 5">
            <a:extLst>
              <a:ext uri="{FF2B5EF4-FFF2-40B4-BE49-F238E27FC236}">
                <a16:creationId xmlns:a16="http://schemas.microsoft.com/office/drawing/2014/main" id="{6230A901-9205-104A-2065-E078E40C0092}"/>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US"/>
              <a:t>5</a:t>
            </a:fld>
            <a:endParaRPr lang="en-US"/>
          </a:p>
        </p:txBody>
      </p:sp>
      <p:sp>
        <p:nvSpPr>
          <p:cNvPr id="4" name="Text Placeholder 3">
            <a:extLst>
              <a:ext uri="{FF2B5EF4-FFF2-40B4-BE49-F238E27FC236}">
                <a16:creationId xmlns:a16="http://schemas.microsoft.com/office/drawing/2014/main" id="{72601ECC-911E-7D75-2EA8-D0248A85D174}"/>
              </a:ext>
            </a:extLst>
          </p:cNvPr>
          <p:cNvSpPr>
            <a:spLocks noGrp="1"/>
          </p:cNvSpPr>
          <p:nvPr>
            <p:ph type="body" idx="4294967295"/>
          </p:nvPr>
        </p:nvSpPr>
        <p:spPr>
          <a:xfrm>
            <a:off x="8053550" y="3477191"/>
            <a:ext cx="5481637" cy="3603625"/>
          </a:xfrm>
        </p:spPr>
        <p:txBody>
          <a:bodyPr/>
          <a:lstStyle/>
          <a:p>
            <a:r>
              <a:rPr lang="en-US" sz="2800" dirty="0"/>
              <a:t>Current Services</a:t>
            </a:r>
            <a:endParaRPr lang="en-US" dirty="0"/>
          </a:p>
          <a:p>
            <a:pPr lvl="1"/>
            <a:r>
              <a:rPr lang="en-US" sz="2400" dirty="0"/>
              <a:t>Well Child Checks</a:t>
            </a:r>
          </a:p>
          <a:p>
            <a:pPr lvl="1">
              <a:buSzPts val="2000"/>
            </a:pPr>
            <a:r>
              <a:rPr lang="en-US" sz="2400" dirty="0"/>
              <a:t>VFC Immunizations</a:t>
            </a:r>
          </a:p>
          <a:p>
            <a:pPr lvl="1">
              <a:buSzPts val="2000"/>
            </a:pPr>
            <a:r>
              <a:rPr lang="en-US" sz="2400" dirty="0"/>
              <a:t>Sports physicals</a:t>
            </a:r>
          </a:p>
          <a:p>
            <a:pPr lvl="1">
              <a:buSzPts val="2000"/>
            </a:pPr>
            <a:r>
              <a:rPr lang="en-US" sz="2400" dirty="0"/>
              <a:t>Primary care </a:t>
            </a:r>
          </a:p>
          <a:p>
            <a:pPr lvl="1"/>
            <a:r>
              <a:rPr lang="en-US" sz="2400" dirty="0"/>
              <a:t>Urgent care </a:t>
            </a:r>
          </a:p>
        </p:txBody>
      </p:sp>
      <p:sp>
        <p:nvSpPr>
          <p:cNvPr id="9" name="Text Placeholder 3">
            <a:extLst>
              <a:ext uri="{FF2B5EF4-FFF2-40B4-BE49-F238E27FC236}">
                <a16:creationId xmlns:a16="http://schemas.microsoft.com/office/drawing/2014/main" id="{6E41C814-F962-6B4B-E605-14E685EEB36F}"/>
              </a:ext>
            </a:extLst>
          </p:cNvPr>
          <p:cNvSpPr txBox="1">
            <a:spLocks/>
          </p:cNvSpPr>
          <p:nvPr/>
        </p:nvSpPr>
        <p:spPr>
          <a:xfrm>
            <a:off x="521374" y="1498574"/>
            <a:ext cx="3195638" cy="10851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30200" algn="l" rtl="0">
              <a:lnSpc>
                <a:spcPct val="100000"/>
              </a:lnSpc>
              <a:spcBef>
                <a:spcPts val="60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600"/>
              </a:spcBef>
              <a:spcAft>
                <a:spcPts val="60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pPr marL="114300" indent="0">
              <a:buNone/>
            </a:pPr>
            <a:r>
              <a:rPr lang="en-US" sz="2800" dirty="0"/>
              <a:t>Ages 4+ with peds focus</a:t>
            </a:r>
            <a:endParaRPr lang="en-US"/>
          </a:p>
        </p:txBody>
      </p:sp>
      <p:pic>
        <p:nvPicPr>
          <p:cNvPr id="5" name="Picture 6" descr="A picture containing sky, outdoor, blue, colorful&#10;&#10;Description automatically generated">
            <a:extLst>
              <a:ext uri="{FF2B5EF4-FFF2-40B4-BE49-F238E27FC236}">
                <a16:creationId xmlns:a16="http://schemas.microsoft.com/office/drawing/2014/main" id="{9CF7BAF0-15BD-4BAA-67BE-5CB80B182423}"/>
              </a:ext>
            </a:extLst>
          </p:cNvPr>
          <p:cNvPicPr>
            <a:picLocks noChangeAspect="1"/>
          </p:cNvPicPr>
          <p:nvPr/>
        </p:nvPicPr>
        <p:blipFill rotWithShape="1">
          <a:blip r:embed="rId3"/>
          <a:srcRect t="18214" r="6667" b="26071"/>
          <a:stretch/>
        </p:blipFill>
        <p:spPr>
          <a:xfrm>
            <a:off x="4194874" y="385521"/>
            <a:ext cx="6954093" cy="3094628"/>
          </a:xfrm>
          <a:prstGeom prst="rect">
            <a:avLst/>
          </a:prstGeom>
        </p:spPr>
      </p:pic>
      <p:sp>
        <p:nvSpPr>
          <p:cNvPr id="10" name="Text Placeholder 3">
            <a:extLst>
              <a:ext uri="{FF2B5EF4-FFF2-40B4-BE49-F238E27FC236}">
                <a16:creationId xmlns:a16="http://schemas.microsoft.com/office/drawing/2014/main" id="{25B12A56-BA38-70B0-3EFB-5A563AC77837}"/>
              </a:ext>
            </a:extLst>
          </p:cNvPr>
          <p:cNvSpPr txBox="1">
            <a:spLocks/>
          </p:cNvSpPr>
          <p:nvPr/>
        </p:nvSpPr>
        <p:spPr>
          <a:xfrm>
            <a:off x="3659780" y="3784574"/>
            <a:ext cx="4164282" cy="17954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30200" algn="l" rtl="0">
              <a:lnSpc>
                <a:spcPct val="100000"/>
              </a:lnSpc>
              <a:spcBef>
                <a:spcPts val="60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600"/>
              </a:spcBef>
              <a:spcAft>
                <a:spcPts val="60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r>
              <a:rPr lang="en-US" sz="2800" dirty="0"/>
              <a:t>School-based clinics</a:t>
            </a:r>
          </a:p>
          <a:p>
            <a:pPr lvl="1">
              <a:buSzPts val="2000"/>
            </a:pPr>
            <a:r>
              <a:rPr lang="en-US" sz="2400" dirty="0"/>
              <a:t>Twin rivers</a:t>
            </a:r>
          </a:p>
          <a:p>
            <a:pPr lvl="1">
              <a:buSzPts val="2000"/>
            </a:pPr>
            <a:r>
              <a:rPr lang="en-US" sz="2400" dirty="0"/>
              <a:t>San Juan </a:t>
            </a:r>
          </a:p>
        </p:txBody>
      </p:sp>
    </p:spTree>
    <p:extLst>
      <p:ext uri="{BB962C8B-B14F-4D97-AF65-F5344CB8AC3E}">
        <p14:creationId xmlns:p14="http://schemas.microsoft.com/office/powerpoint/2010/main" val="1847355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FD7B4-7547-6E82-9698-DA5B9156DBF1}"/>
              </a:ext>
            </a:extLst>
          </p:cNvPr>
          <p:cNvSpPr>
            <a:spLocks noGrp="1"/>
          </p:cNvSpPr>
          <p:nvPr>
            <p:ph type="title"/>
          </p:nvPr>
        </p:nvSpPr>
        <p:spPr/>
        <p:txBody>
          <a:bodyPr/>
          <a:lstStyle/>
          <a:p>
            <a:r>
              <a:rPr lang="en-US" dirty="0"/>
              <a:t>HOW 2</a:t>
            </a:r>
          </a:p>
        </p:txBody>
      </p:sp>
      <p:sp>
        <p:nvSpPr>
          <p:cNvPr id="3" name="Slide Number Placeholder 2">
            <a:extLst>
              <a:ext uri="{FF2B5EF4-FFF2-40B4-BE49-F238E27FC236}">
                <a16:creationId xmlns:a16="http://schemas.microsoft.com/office/drawing/2014/main" id="{6A2F1B18-4551-4D8E-E54A-BBF046C884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6</a:t>
            </a:fld>
            <a:endParaRPr lang="en-US"/>
          </a:p>
        </p:txBody>
      </p:sp>
      <p:sp>
        <p:nvSpPr>
          <p:cNvPr id="6" name="Slide Number Placeholder 5">
            <a:extLst>
              <a:ext uri="{FF2B5EF4-FFF2-40B4-BE49-F238E27FC236}">
                <a16:creationId xmlns:a16="http://schemas.microsoft.com/office/drawing/2014/main" id="{191FC347-4CC7-3E98-1E44-AA2DFC3A886F}"/>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US"/>
              <a:t>6</a:t>
            </a:fld>
            <a:endParaRPr lang="en-US"/>
          </a:p>
        </p:txBody>
      </p:sp>
      <p:pic>
        <p:nvPicPr>
          <p:cNvPr id="4" name="Picture 4" descr="A picture containing text, transport, trailer&#10;&#10;Description automatically generated">
            <a:extLst>
              <a:ext uri="{FF2B5EF4-FFF2-40B4-BE49-F238E27FC236}">
                <a16:creationId xmlns:a16="http://schemas.microsoft.com/office/drawing/2014/main" id="{D095626E-22F5-C95A-1E1F-7109AA0E3AEF}"/>
              </a:ext>
            </a:extLst>
          </p:cNvPr>
          <p:cNvPicPr>
            <a:picLocks noChangeAspect="1"/>
          </p:cNvPicPr>
          <p:nvPr/>
        </p:nvPicPr>
        <p:blipFill rotWithShape="1">
          <a:blip r:embed="rId3"/>
          <a:srcRect l="5784" r="3731" b="415"/>
          <a:stretch/>
        </p:blipFill>
        <p:spPr>
          <a:xfrm>
            <a:off x="4130299" y="2333916"/>
            <a:ext cx="7341777" cy="3623785"/>
          </a:xfrm>
          <a:prstGeom prst="rect">
            <a:avLst/>
          </a:prstGeom>
        </p:spPr>
      </p:pic>
      <p:sp>
        <p:nvSpPr>
          <p:cNvPr id="5" name="TextBox 4">
            <a:extLst>
              <a:ext uri="{FF2B5EF4-FFF2-40B4-BE49-F238E27FC236}">
                <a16:creationId xmlns:a16="http://schemas.microsoft.com/office/drawing/2014/main" id="{14A3C13E-854C-2041-5F7B-00FA21B9797F}"/>
              </a:ext>
            </a:extLst>
          </p:cNvPr>
          <p:cNvSpPr txBox="1"/>
          <p:nvPr/>
        </p:nvSpPr>
        <p:spPr>
          <a:xfrm>
            <a:off x="4801245" y="419744"/>
            <a:ext cx="526942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dirty="0"/>
              <a:t>Not currently running</a:t>
            </a:r>
          </a:p>
          <a:p>
            <a:pPr marL="285750" lvl="5" indent="-285750">
              <a:buChar char="•"/>
            </a:pPr>
            <a:r>
              <a:rPr lang="en-US" sz="2400" dirty="0"/>
              <a:t>Pending contact signing with Elk Grove School district</a:t>
            </a:r>
          </a:p>
          <a:p>
            <a:pPr marL="285750" lvl="1" indent="-285750">
              <a:buChar char="•"/>
            </a:pPr>
            <a:r>
              <a:rPr lang="en-US" sz="2400" dirty="0"/>
              <a:t>Similar focus as HOW 1</a:t>
            </a:r>
          </a:p>
        </p:txBody>
      </p:sp>
      <p:sp>
        <p:nvSpPr>
          <p:cNvPr id="9" name="Text Placeholder 3">
            <a:extLst>
              <a:ext uri="{FF2B5EF4-FFF2-40B4-BE49-F238E27FC236}">
                <a16:creationId xmlns:a16="http://schemas.microsoft.com/office/drawing/2014/main" id="{5AAC4A7D-562B-50B5-381C-86A3F2140EF9}"/>
              </a:ext>
            </a:extLst>
          </p:cNvPr>
          <p:cNvSpPr txBox="1">
            <a:spLocks/>
          </p:cNvSpPr>
          <p:nvPr/>
        </p:nvSpPr>
        <p:spPr>
          <a:xfrm>
            <a:off x="443882" y="1279016"/>
            <a:ext cx="3195638" cy="10851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30200" algn="l" rtl="0">
              <a:lnSpc>
                <a:spcPct val="100000"/>
              </a:lnSpc>
              <a:spcBef>
                <a:spcPts val="60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600"/>
              </a:spcBef>
              <a:spcAft>
                <a:spcPts val="60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pPr marL="114300" indent="0">
              <a:buNone/>
            </a:pPr>
            <a:r>
              <a:rPr lang="en-US" sz="2800" dirty="0"/>
              <a:t>Ages 4+ with peds focus</a:t>
            </a:r>
            <a:endParaRPr lang="en-US"/>
          </a:p>
        </p:txBody>
      </p:sp>
    </p:spTree>
    <p:extLst>
      <p:ext uri="{BB962C8B-B14F-4D97-AF65-F5344CB8AC3E}">
        <p14:creationId xmlns:p14="http://schemas.microsoft.com/office/powerpoint/2010/main" val="377141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7F4E-DDB5-EB06-5D87-53671AF7A2A7}"/>
              </a:ext>
            </a:extLst>
          </p:cNvPr>
          <p:cNvSpPr>
            <a:spLocks noGrp="1"/>
          </p:cNvSpPr>
          <p:nvPr>
            <p:ph type="title"/>
          </p:nvPr>
        </p:nvSpPr>
        <p:spPr/>
        <p:txBody>
          <a:bodyPr/>
          <a:lstStyle/>
          <a:p>
            <a:r>
              <a:rPr lang="en-US" dirty="0"/>
              <a:t>HOW 3</a:t>
            </a:r>
          </a:p>
        </p:txBody>
      </p:sp>
      <p:sp>
        <p:nvSpPr>
          <p:cNvPr id="3" name="Slide Number Placeholder 2">
            <a:extLst>
              <a:ext uri="{FF2B5EF4-FFF2-40B4-BE49-F238E27FC236}">
                <a16:creationId xmlns:a16="http://schemas.microsoft.com/office/drawing/2014/main" id="{6FD6A2AE-9B5F-CCC7-9CCC-191FD14189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7</a:t>
            </a:fld>
            <a:endParaRPr lang="en-US"/>
          </a:p>
        </p:txBody>
      </p:sp>
      <p:sp>
        <p:nvSpPr>
          <p:cNvPr id="6" name="Slide Number Placeholder 5">
            <a:extLst>
              <a:ext uri="{FF2B5EF4-FFF2-40B4-BE49-F238E27FC236}">
                <a16:creationId xmlns:a16="http://schemas.microsoft.com/office/drawing/2014/main" id="{F3235858-AF09-C86A-39F1-2BE90BEA481D}"/>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US"/>
              <a:t>7</a:t>
            </a:fld>
            <a:endParaRPr lang="en-US"/>
          </a:p>
        </p:txBody>
      </p:sp>
      <p:sp>
        <p:nvSpPr>
          <p:cNvPr id="8" name="TextBox 7">
            <a:extLst>
              <a:ext uri="{FF2B5EF4-FFF2-40B4-BE49-F238E27FC236}">
                <a16:creationId xmlns:a16="http://schemas.microsoft.com/office/drawing/2014/main" id="{294F8C86-2B14-F641-A39C-23E1026DE9C2}"/>
              </a:ext>
            </a:extLst>
          </p:cNvPr>
          <p:cNvSpPr txBox="1"/>
          <p:nvPr/>
        </p:nvSpPr>
        <p:spPr>
          <a:xfrm>
            <a:off x="8330339" y="506924"/>
            <a:ext cx="3858432"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228600"/>
            <a:r>
              <a:rPr lang="en-US" sz="2000" b="1" u="sng" dirty="0"/>
              <a:t>Future Services</a:t>
            </a:r>
            <a:endParaRPr lang="en-US" b="1" u="sng" dirty="0"/>
          </a:p>
          <a:p>
            <a:pPr marL="457200" indent="-228600"/>
            <a:r>
              <a:rPr lang="en-US" sz="2000" dirty="0"/>
              <a:t>Long-acting reproductive contraception</a:t>
            </a:r>
            <a:endParaRPr lang="en-US" dirty="0"/>
          </a:p>
          <a:p>
            <a:pPr marL="457200" indent="-228600"/>
            <a:r>
              <a:rPr lang="en-US" sz="2000" dirty="0"/>
              <a:t>MAT</a:t>
            </a:r>
          </a:p>
          <a:p>
            <a:pPr marL="457200" indent="-228600"/>
            <a:r>
              <a:rPr lang="en-US" sz="2000" dirty="0" err="1"/>
              <a:t>PrEP</a:t>
            </a:r>
            <a:endParaRPr lang="en-US" sz="2000" dirty="0"/>
          </a:p>
          <a:p>
            <a:pPr marL="457200" indent="-228600"/>
            <a:r>
              <a:rPr lang="en-US" sz="2000" dirty="0"/>
              <a:t>VFC Immunizations</a:t>
            </a:r>
          </a:p>
          <a:p>
            <a:pPr marL="457200" indent="-228600"/>
            <a:r>
              <a:rPr lang="en-US" sz="2000" dirty="0"/>
              <a:t>HRS </a:t>
            </a:r>
          </a:p>
          <a:p>
            <a:br>
              <a:rPr lang="en-US" dirty="0"/>
            </a:br>
            <a:endParaRPr lang="en-US" dirty="0"/>
          </a:p>
          <a:p>
            <a:pPr algn="l"/>
            <a:endParaRPr lang="en-US" dirty="0"/>
          </a:p>
        </p:txBody>
      </p:sp>
      <p:pic>
        <p:nvPicPr>
          <p:cNvPr id="10" name="Picture 10" descr="A picture containing outdoor, road, sky, blue&#10;&#10;Description automatically generated">
            <a:extLst>
              <a:ext uri="{FF2B5EF4-FFF2-40B4-BE49-F238E27FC236}">
                <a16:creationId xmlns:a16="http://schemas.microsoft.com/office/drawing/2014/main" id="{A68C4C4D-B2C7-6E1B-0C2C-2DC757D127CD}"/>
              </a:ext>
            </a:extLst>
          </p:cNvPr>
          <p:cNvPicPr>
            <a:picLocks noChangeAspect="1"/>
          </p:cNvPicPr>
          <p:nvPr/>
        </p:nvPicPr>
        <p:blipFill>
          <a:blip r:embed="rId3"/>
          <a:stretch>
            <a:fillRect/>
          </a:stretch>
        </p:blipFill>
        <p:spPr>
          <a:xfrm>
            <a:off x="4814807" y="3308209"/>
            <a:ext cx="5842861" cy="3276666"/>
          </a:xfrm>
          <a:prstGeom prst="rect">
            <a:avLst/>
          </a:prstGeom>
        </p:spPr>
      </p:pic>
      <p:sp>
        <p:nvSpPr>
          <p:cNvPr id="11" name="TextBox 10">
            <a:extLst>
              <a:ext uri="{FF2B5EF4-FFF2-40B4-BE49-F238E27FC236}">
                <a16:creationId xmlns:a16="http://schemas.microsoft.com/office/drawing/2014/main" id="{489FA2FC-A547-7284-6173-D0452C63E6B4}"/>
              </a:ext>
            </a:extLst>
          </p:cNvPr>
          <p:cNvSpPr txBox="1"/>
          <p:nvPr/>
        </p:nvSpPr>
        <p:spPr>
          <a:xfrm>
            <a:off x="4065076" y="503695"/>
            <a:ext cx="30480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t>Current Services</a:t>
            </a:r>
            <a:endParaRPr lang="en-US" b="1" i="1" dirty="0"/>
          </a:p>
          <a:p>
            <a:r>
              <a:rPr lang="en-US" sz="2000" dirty="0"/>
              <a:t>Primary Care</a:t>
            </a:r>
            <a:endParaRPr lang="en-US"/>
          </a:p>
          <a:p>
            <a:r>
              <a:rPr lang="en-US" sz="2000" dirty="0"/>
              <a:t>Urgent Care</a:t>
            </a:r>
          </a:p>
          <a:p>
            <a:r>
              <a:rPr lang="en-US" sz="2000" dirty="0"/>
              <a:t>Women's Health</a:t>
            </a:r>
          </a:p>
          <a:p>
            <a:r>
              <a:rPr lang="en-US" sz="2000" dirty="0"/>
              <a:t>Immunizations</a:t>
            </a:r>
          </a:p>
          <a:p>
            <a:endParaRPr lang="en-US" sz="1800" dirty="0"/>
          </a:p>
          <a:p>
            <a:endParaRPr lang="en-US" dirty="0"/>
          </a:p>
          <a:p>
            <a:endParaRPr lang="en-US" dirty="0"/>
          </a:p>
          <a:p>
            <a:r>
              <a:rPr lang="en-US" dirty="0"/>
              <a:t>    </a:t>
            </a:r>
          </a:p>
        </p:txBody>
      </p:sp>
      <p:sp>
        <p:nvSpPr>
          <p:cNvPr id="12" name="TextBox 11">
            <a:extLst>
              <a:ext uri="{FF2B5EF4-FFF2-40B4-BE49-F238E27FC236}">
                <a16:creationId xmlns:a16="http://schemas.microsoft.com/office/drawing/2014/main" id="{2EF82D59-0E6F-CE38-97F7-9703C9C488D5}"/>
              </a:ext>
            </a:extLst>
          </p:cNvPr>
          <p:cNvSpPr txBox="1"/>
          <p:nvPr/>
        </p:nvSpPr>
        <p:spPr>
          <a:xfrm>
            <a:off x="661907" y="1401304"/>
            <a:ext cx="30318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Arial"/>
              </a:rPr>
              <a:t>Ages 4+ with</a:t>
            </a:r>
            <a:r>
              <a:rPr lang="en-US" sz="2800" dirty="0"/>
              <a:t> </a:t>
            </a:r>
            <a:r>
              <a:rPr lang="en-US" sz="2800" dirty="0">
                <a:latin typeface="Arial"/>
              </a:rPr>
              <a:t> </a:t>
            </a:r>
            <a:r>
              <a:rPr lang="en-US" sz="2800" dirty="0"/>
              <a:t>adult focus</a:t>
            </a:r>
          </a:p>
        </p:txBody>
      </p:sp>
    </p:spTree>
    <p:extLst>
      <p:ext uri="{BB962C8B-B14F-4D97-AF65-F5344CB8AC3E}">
        <p14:creationId xmlns:p14="http://schemas.microsoft.com/office/powerpoint/2010/main" val="2964079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2843-765F-02F7-D7C9-292874EC82FE}"/>
              </a:ext>
            </a:extLst>
          </p:cNvPr>
          <p:cNvSpPr>
            <a:spLocks noGrp="1"/>
          </p:cNvSpPr>
          <p:nvPr>
            <p:ph type="title"/>
          </p:nvPr>
        </p:nvSpPr>
        <p:spPr/>
        <p:txBody>
          <a:bodyPr/>
          <a:lstStyle/>
          <a:p>
            <a:r>
              <a:rPr lang="en-US" dirty="0"/>
              <a:t>Street Med </a:t>
            </a:r>
            <a:endParaRPr lang="en-US"/>
          </a:p>
        </p:txBody>
      </p:sp>
      <p:sp>
        <p:nvSpPr>
          <p:cNvPr id="3" name="Slide Number Placeholder 2">
            <a:extLst>
              <a:ext uri="{FF2B5EF4-FFF2-40B4-BE49-F238E27FC236}">
                <a16:creationId xmlns:a16="http://schemas.microsoft.com/office/drawing/2014/main" id="{41173CFD-2F0C-98A7-DAC9-2415832B61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8</a:t>
            </a:fld>
            <a:endParaRPr lang="en-US"/>
          </a:p>
        </p:txBody>
      </p:sp>
      <p:sp>
        <p:nvSpPr>
          <p:cNvPr id="6" name="Slide Number Placeholder 5">
            <a:extLst>
              <a:ext uri="{FF2B5EF4-FFF2-40B4-BE49-F238E27FC236}">
                <a16:creationId xmlns:a16="http://schemas.microsoft.com/office/drawing/2014/main" id="{81B40729-A95A-74A7-B246-ED92C32832C4}"/>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US"/>
              <a:t>8</a:t>
            </a:fld>
            <a:endParaRPr lang="en-US"/>
          </a:p>
        </p:txBody>
      </p:sp>
      <p:sp>
        <p:nvSpPr>
          <p:cNvPr id="4" name="Text Placeholder 3">
            <a:extLst>
              <a:ext uri="{FF2B5EF4-FFF2-40B4-BE49-F238E27FC236}">
                <a16:creationId xmlns:a16="http://schemas.microsoft.com/office/drawing/2014/main" id="{20E3001B-DBEF-D3DA-14B2-2287161E0ED6}"/>
              </a:ext>
            </a:extLst>
          </p:cNvPr>
          <p:cNvSpPr>
            <a:spLocks noGrp="1"/>
          </p:cNvSpPr>
          <p:nvPr>
            <p:ph type="body" idx="4294967295"/>
          </p:nvPr>
        </p:nvSpPr>
        <p:spPr>
          <a:xfrm>
            <a:off x="4385616" y="132140"/>
            <a:ext cx="4151366" cy="3164506"/>
          </a:xfrm>
        </p:spPr>
        <p:txBody>
          <a:bodyPr spcFirstLastPara="1" wrap="square" lIns="91425" tIns="45700" rIns="91425" bIns="45700" anchor="t" anchorCtr="0">
            <a:noAutofit/>
          </a:bodyPr>
          <a:lstStyle/>
          <a:p>
            <a:endParaRPr lang="en-US" sz="2400" dirty="0"/>
          </a:p>
          <a:p>
            <a:pPr marL="114300" indent="0">
              <a:buNone/>
            </a:pPr>
            <a:r>
              <a:rPr lang="en-US" sz="2400" b="1" u="sng" dirty="0"/>
              <a:t>Current Services</a:t>
            </a:r>
          </a:p>
          <a:p>
            <a:r>
              <a:rPr lang="en-US" sz="2400" dirty="0"/>
              <a:t>Urgent care</a:t>
            </a:r>
          </a:p>
          <a:p>
            <a:r>
              <a:rPr lang="en-US" sz="2400" dirty="0"/>
              <a:t>Vaccinations </a:t>
            </a:r>
          </a:p>
          <a:p>
            <a:pPr lvl="1">
              <a:buSzPts val="1800"/>
            </a:pPr>
            <a:r>
              <a:rPr lang="en-US" sz="2000" dirty="0"/>
              <a:t>Influenza</a:t>
            </a:r>
          </a:p>
          <a:p>
            <a:pPr lvl="1">
              <a:buSzPts val="1800"/>
            </a:pPr>
            <a:r>
              <a:rPr lang="en-US" sz="2000" dirty="0"/>
              <a:t>COVID</a:t>
            </a:r>
          </a:p>
          <a:p>
            <a:endParaRPr lang="en-US" dirty="0"/>
          </a:p>
          <a:p>
            <a:endParaRPr lang="en-US" dirty="0"/>
          </a:p>
        </p:txBody>
      </p:sp>
      <p:pic>
        <p:nvPicPr>
          <p:cNvPr id="7" name="Picture 7">
            <a:extLst>
              <a:ext uri="{FF2B5EF4-FFF2-40B4-BE49-F238E27FC236}">
                <a16:creationId xmlns:a16="http://schemas.microsoft.com/office/drawing/2014/main" id="{64219694-C18E-957C-A0D8-C213CB96DAF4}"/>
              </a:ext>
            </a:extLst>
          </p:cNvPr>
          <p:cNvPicPr>
            <a:picLocks noChangeAspect="1"/>
          </p:cNvPicPr>
          <p:nvPr/>
        </p:nvPicPr>
        <p:blipFill rotWithShape="1">
          <a:blip r:embed="rId3"/>
          <a:srcRect l="8819" t="26184" r="11247" b="7692"/>
          <a:stretch/>
        </p:blipFill>
        <p:spPr>
          <a:xfrm>
            <a:off x="4893213" y="3231179"/>
            <a:ext cx="5623948" cy="3102924"/>
          </a:xfrm>
          <a:prstGeom prst="rect">
            <a:avLst/>
          </a:prstGeom>
        </p:spPr>
      </p:pic>
      <p:sp>
        <p:nvSpPr>
          <p:cNvPr id="8" name="Text Placeholder 3">
            <a:extLst>
              <a:ext uri="{FF2B5EF4-FFF2-40B4-BE49-F238E27FC236}">
                <a16:creationId xmlns:a16="http://schemas.microsoft.com/office/drawing/2014/main" id="{4FBD5978-D778-B038-E7F5-9363A8242357}"/>
              </a:ext>
            </a:extLst>
          </p:cNvPr>
          <p:cNvSpPr txBox="1">
            <a:spLocks/>
          </p:cNvSpPr>
          <p:nvPr/>
        </p:nvSpPr>
        <p:spPr>
          <a:xfrm>
            <a:off x="8608904" y="584173"/>
            <a:ext cx="4151366" cy="316450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30200" algn="l" rtl="0">
              <a:lnSpc>
                <a:spcPct val="100000"/>
              </a:lnSpc>
              <a:spcBef>
                <a:spcPts val="60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600"/>
              </a:spcBef>
              <a:spcAft>
                <a:spcPts val="60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pPr marL="114300" indent="0">
              <a:buFont typeface="Arial"/>
              <a:buNone/>
            </a:pPr>
            <a:r>
              <a:rPr lang="en-US" sz="2400" b="1" u="sng" dirty="0"/>
              <a:t>Future Services</a:t>
            </a:r>
            <a:endParaRPr lang="en-US" dirty="0"/>
          </a:p>
          <a:p>
            <a:r>
              <a:rPr lang="en-US" sz="2400" dirty="0"/>
              <a:t>Mental health</a:t>
            </a:r>
          </a:p>
          <a:p>
            <a:endParaRPr lang="en-US" dirty="0"/>
          </a:p>
          <a:p>
            <a:endParaRPr lang="en-US" dirty="0"/>
          </a:p>
        </p:txBody>
      </p:sp>
      <p:sp>
        <p:nvSpPr>
          <p:cNvPr id="10" name="Text Placeholder 3">
            <a:extLst>
              <a:ext uri="{FF2B5EF4-FFF2-40B4-BE49-F238E27FC236}">
                <a16:creationId xmlns:a16="http://schemas.microsoft.com/office/drawing/2014/main" id="{C3259FCF-83DC-046C-AA46-55B920ACC58D}"/>
              </a:ext>
            </a:extLst>
          </p:cNvPr>
          <p:cNvSpPr txBox="1">
            <a:spLocks/>
          </p:cNvSpPr>
          <p:nvPr/>
        </p:nvSpPr>
        <p:spPr>
          <a:xfrm>
            <a:off x="459379" y="1281598"/>
            <a:ext cx="4151366" cy="316450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30200" algn="l" rtl="0">
              <a:lnSpc>
                <a:spcPct val="100000"/>
              </a:lnSpc>
              <a:spcBef>
                <a:spcPts val="60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600"/>
              </a:spcBef>
              <a:spcAft>
                <a:spcPts val="60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pPr marL="114300" indent="0">
              <a:buNone/>
            </a:pPr>
            <a:r>
              <a:rPr lang="en-US" sz="2400" dirty="0"/>
              <a:t>Coordinate with </a:t>
            </a:r>
            <a:endParaRPr lang="en-US"/>
          </a:p>
          <a:p>
            <a:pPr marL="114300" indent="0">
              <a:buNone/>
            </a:pPr>
            <a:r>
              <a:rPr lang="en-US" sz="2400" dirty="0"/>
              <a:t>CAN team</a:t>
            </a:r>
            <a:endParaRPr lang="en-US" dirty="0"/>
          </a:p>
          <a:p>
            <a:pPr>
              <a:buFont typeface="Arial"/>
              <a:buChar char="○"/>
            </a:pPr>
            <a:endParaRPr lang="en-US" dirty="0"/>
          </a:p>
          <a:p>
            <a:endParaRPr lang="en-US" dirty="0"/>
          </a:p>
        </p:txBody>
      </p:sp>
    </p:spTree>
    <p:extLst>
      <p:ext uri="{BB962C8B-B14F-4D97-AF65-F5344CB8AC3E}">
        <p14:creationId xmlns:p14="http://schemas.microsoft.com/office/powerpoint/2010/main" val="1583782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5D5D9-4BB0-4915-1257-435F9870628C}"/>
              </a:ext>
            </a:extLst>
          </p:cNvPr>
          <p:cNvSpPr>
            <a:spLocks noGrp="1"/>
          </p:cNvSpPr>
          <p:nvPr>
            <p:ph type="title"/>
          </p:nvPr>
        </p:nvSpPr>
        <p:spPr/>
        <p:txBody>
          <a:bodyPr/>
          <a:lstStyle/>
          <a:p>
            <a:r>
              <a:rPr lang="en-US" dirty="0"/>
              <a:t>Street Vet</a:t>
            </a:r>
          </a:p>
        </p:txBody>
      </p:sp>
      <p:sp>
        <p:nvSpPr>
          <p:cNvPr id="3" name="Slide Number Placeholder 2">
            <a:extLst>
              <a:ext uri="{FF2B5EF4-FFF2-40B4-BE49-F238E27FC236}">
                <a16:creationId xmlns:a16="http://schemas.microsoft.com/office/drawing/2014/main" id="{C139C431-2B31-ED47-E7F2-00F96B03A4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dirty="0"/>
              <a:t>9</a:t>
            </a:fld>
            <a:endParaRPr lang="en-US" dirty="0"/>
          </a:p>
        </p:txBody>
      </p:sp>
      <p:sp>
        <p:nvSpPr>
          <p:cNvPr id="6" name="Slide Number Placeholder 5">
            <a:extLst>
              <a:ext uri="{FF2B5EF4-FFF2-40B4-BE49-F238E27FC236}">
                <a16:creationId xmlns:a16="http://schemas.microsoft.com/office/drawing/2014/main" id="{E061825D-3D4D-9A82-451D-71B3BA136C1B}"/>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US"/>
              <a:t>9</a:t>
            </a:fld>
            <a:endParaRPr lang="en-US"/>
          </a:p>
        </p:txBody>
      </p:sp>
      <p:sp>
        <p:nvSpPr>
          <p:cNvPr id="5" name="Text Placeholder 4">
            <a:extLst>
              <a:ext uri="{FF2B5EF4-FFF2-40B4-BE49-F238E27FC236}">
                <a16:creationId xmlns:a16="http://schemas.microsoft.com/office/drawing/2014/main" id="{0A5F6333-8012-6A96-6311-B7C1D94B37B0}"/>
              </a:ext>
            </a:extLst>
          </p:cNvPr>
          <p:cNvSpPr>
            <a:spLocks noGrp="1"/>
          </p:cNvSpPr>
          <p:nvPr>
            <p:ph type="body" idx="4294967295"/>
          </p:nvPr>
        </p:nvSpPr>
        <p:spPr>
          <a:xfrm>
            <a:off x="361628" y="1281597"/>
            <a:ext cx="5481638" cy="3603625"/>
          </a:xfrm>
        </p:spPr>
        <p:txBody>
          <a:bodyPr spcFirstLastPara="1" wrap="square" lIns="91425" tIns="45700" rIns="91425" bIns="45700" anchor="t" anchorCtr="0">
            <a:noAutofit/>
          </a:bodyPr>
          <a:lstStyle/>
          <a:p>
            <a:pPr marL="114300" indent="0">
              <a:buNone/>
            </a:pPr>
            <a:r>
              <a:rPr lang="en-US" sz="2400" dirty="0"/>
              <a:t>Basic acute care</a:t>
            </a:r>
            <a:endParaRPr lang="en-US"/>
          </a:p>
          <a:p>
            <a:r>
              <a:rPr lang="en-US" sz="2200" dirty="0"/>
              <a:t>Cats and dogs only</a:t>
            </a:r>
          </a:p>
          <a:p>
            <a:pPr lvl="2">
              <a:buSzPts val="1600"/>
            </a:pPr>
            <a:endParaRPr lang="en-US" dirty="0"/>
          </a:p>
        </p:txBody>
      </p:sp>
      <p:pic>
        <p:nvPicPr>
          <p:cNvPr id="4" name="Picture 6">
            <a:extLst>
              <a:ext uri="{FF2B5EF4-FFF2-40B4-BE49-F238E27FC236}">
                <a16:creationId xmlns:a16="http://schemas.microsoft.com/office/drawing/2014/main" id="{E3B4A40D-E6C9-01FA-B151-C703BA9C620D}"/>
              </a:ext>
            </a:extLst>
          </p:cNvPr>
          <p:cNvPicPr>
            <a:picLocks noChangeAspect="1"/>
          </p:cNvPicPr>
          <p:nvPr/>
        </p:nvPicPr>
        <p:blipFill>
          <a:blip r:embed="rId3"/>
          <a:stretch>
            <a:fillRect/>
          </a:stretch>
        </p:blipFill>
        <p:spPr>
          <a:xfrm>
            <a:off x="4414434" y="370797"/>
            <a:ext cx="6992318" cy="3132982"/>
          </a:xfrm>
          <a:prstGeom prst="rect">
            <a:avLst/>
          </a:prstGeom>
        </p:spPr>
      </p:pic>
      <p:sp>
        <p:nvSpPr>
          <p:cNvPr id="8" name="Text Placeholder 4">
            <a:extLst>
              <a:ext uri="{FF2B5EF4-FFF2-40B4-BE49-F238E27FC236}">
                <a16:creationId xmlns:a16="http://schemas.microsoft.com/office/drawing/2014/main" id="{065ED103-8AB4-6A10-7809-1B42ECAFA10B}"/>
              </a:ext>
            </a:extLst>
          </p:cNvPr>
          <p:cNvSpPr txBox="1">
            <a:spLocks/>
          </p:cNvSpPr>
          <p:nvPr/>
        </p:nvSpPr>
        <p:spPr>
          <a:xfrm>
            <a:off x="8136610" y="3942139"/>
            <a:ext cx="3634757" cy="147260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30200" algn="l" rtl="0">
              <a:lnSpc>
                <a:spcPct val="100000"/>
              </a:lnSpc>
              <a:spcBef>
                <a:spcPts val="60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600"/>
              </a:spcBef>
              <a:spcAft>
                <a:spcPts val="60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r>
              <a:rPr lang="en-US" sz="2800" dirty="0"/>
              <a:t>Cat- </a:t>
            </a:r>
            <a:endParaRPr lang="en-US"/>
          </a:p>
          <a:p>
            <a:pPr lvl="1">
              <a:buSzPts val="1800"/>
            </a:pPr>
            <a:r>
              <a:rPr lang="en-US" sz="2600" dirty="0"/>
              <a:t>Rabies</a:t>
            </a:r>
          </a:p>
          <a:p>
            <a:pPr lvl="1">
              <a:buSzPts val="1600"/>
            </a:pPr>
            <a:r>
              <a:rPr lang="en-US" sz="2400" dirty="0"/>
              <a:t>Feline viral rhinotracheitis</a:t>
            </a:r>
          </a:p>
          <a:p>
            <a:pPr lvl="1">
              <a:buSzPts val="1600"/>
            </a:pPr>
            <a:r>
              <a:rPr lang="en-US" sz="2400" dirty="0"/>
              <a:t>Calicivirus</a:t>
            </a:r>
          </a:p>
          <a:p>
            <a:pPr lvl="1">
              <a:buSzPts val="1600"/>
            </a:pPr>
            <a:r>
              <a:rPr lang="en-US" sz="2400" dirty="0"/>
              <a:t>Panleukopenia</a:t>
            </a:r>
          </a:p>
          <a:p>
            <a:pPr lvl="2">
              <a:buSzPts val="1600"/>
            </a:pPr>
            <a:endParaRPr lang="en-US" dirty="0"/>
          </a:p>
        </p:txBody>
      </p:sp>
      <p:sp>
        <p:nvSpPr>
          <p:cNvPr id="9" name="Text Placeholder 4">
            <a:extLst>
              <a:ext uri="{FF2B5EF4-FFF2-40B4-BE49-F238E27FC236}">
                <a16:creationId xmlns:a16="http://schemas.microsoft.com/office/drawing/2014/main" id="{1B75B22A-DE44-30A3-7208-F61F9B010048}"/>
              </a:ext>
            </a:extLst>
          </p:cNvPr>
          <p:cNvSpPr txBox="1">
            <a:spLocks/>
          </p:cNvSpPr>
          <p:nvPr/>
        </p:nvSpPr>
        <p:spPr>
          <a:xfrm>
            <a:off x="4184543" y="3980885"/>
            <a:ext cx="3621842" cy="18213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30200" algn="l" rtl="0">
              <a:lnSpc>
                <a:spcPct val="100000"/>
              </a:lnSpc>
              <a:spcBef>
                <a:spcPts val="60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600"/>
              </a:spcBef>
              <a:spcAft>
                <a:spcPts val="60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r>
              <a:rPr lang="en-US" sz="2800" dirty="0"/>
              <a:t>Dog- </a:t>
            </a:r>
            <a:endParaRPr lang="en-US"/>
          </a:p>
          <a:p>
            <a:pPr lvl="1"/>
            <a:r>
              <a:rPr lang="en-US" sz="2600" dirty="0"/>
              <a:t>Rabies </a:t>
            </a:r>
            <a:endParaRPr lang="en-US" dirty="0"/>
          </a:p>
          <a:p>
            <a:pPr lvl="1">
              <a:buSzPts val="1600"/>
            </a:pPr>
            <a:r>
              <a:rPr lang="en-US" sz="2400" dirty="0"/>
              <a:t>Distemper</a:t>
            </a:r>
          </a:p>
          <a:p>
            <a:pPr lvl="1">
              <a:buSzPts val="1600"/>
            </a:pPr>
            <a:r>
              <a:rPr lang="en-US" sz="2400" dirty="0"/>
              <a:t>Hepatitis</a:t>
            </a:r>
          </a:p>
          <a:p>
            <a:pPr lvl="1">
              <a:buSzPts val="1600"/>
            </a:pPr>
            <a:r>
              <a:rPr lang="en-US" sz="2400" dirty="0"/>
              <a:t>Parvo</a:t>
            </a:r>
          </a:p>
          <a:p>
            <a:pPr lvl="1">
              <a:buSzPts val="1600"/>
            </a:pPr>
            <a:r>
              <a:rPr lang="en-US" sz="2400" dirty="0"/>
              <a:t>Parainfluenza</a:t>
            </a:r>
            <a:r>
              <a:rPr lang="en-US" dirty="0"/>
              <a:t> </a:t>
            </a:r>
          </a:p>
          <a:p>
            <a:pPr lvl="2"/>
            <a:endParaRPr lang="en-US" dirty="0"/>
          </a:p>
        </p:txBody>
      </p:sp>
      <p:sp>
        <p:nvSpPr>
          <p:cNvPr id="10" name="Text Placeholder 4">
            <a:extLst>
              <a:ext uri="{FF2B5EF4-FFF2-40B4-BE49-F238E27FC236}">
                <a16:creationId xmlns:a16="http://schemas.microsoft.com/office/drawing/2014/main" id="{F80D8BFD-B1A8-251B-FB93-1455687C184D}"/>
              </a:ext>
            </a:extLst>
          </p:cNvPr>
          <p:cNvSpPr txBox="1">
            <a:spLocks/>
          </p:cNvSpPr>
          <p:nvPr/>
        </p:nvSpPr>
        <p:spPr>
          <a:xfrm>
            <a:off x="6483456" y="3541766"/>
            <a:ext cx="2381977" cy="5427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30200" algn="l" rtl="0">
              <a:lnSpc>
                <a:spcPct val="100000"/>
              </a:lnSpc>
              <a:spcBef>
                <a:spcPts val="60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17500" algn="l" rtl="0">
              <a:lnSpc>
                <a:spcPct val="10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6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600"/>
              </a:spcBef>
              <a:spcAft>
                <a:spcPts val="60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pPr marL="114300" indent="0">
              <a:buNone/>
            </a:pPr>
            <a:r>
              <a:rPr lang="en-US" sz="2800" b="1" u="sng" dirty="0"/>
              <a:t>Vaccines</a:t>
            </a:r>
          </a:p>
          <a:p>
            <a:pPr lvl="2">
              <a:buSzPts val="1600"/>
            </a:pPr>
            <a:endParaRPr lang="en-US" sz="1600" dirty="0"/>
          </a:p>
        </p:txBody>
      </p:sp>
    </p:spTree>
    <p:extLst>
      <p:ext uri="{BB962C8B-B14F-4D97-AF65-F5344CB8AC3E}">
        <p14:creationId xmlns:p14="http://schemas.microsoft.com/office/powerpoint/2010/main" val="1673993951"/>
      </p:ext>
    </p:extLst>
  </p:cSld>
  <p:clrMapOvr>
    <a:masterClrMapping/>
  </p:clrMapOvr>
</p:sld>
</file>

<file path=ppt/theme/theme1.xml><?xml version="1.0" encoding="utf-8"?>
<a:theme xmlns:a="http://schemas.openxmlformats.org/drawingml/2006/main" name="Elica Circles">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9C325B17C39934F9179D5C265E3F5E7" ma:contentTypeVersion="3" ma:contentTypeDescription="Create a new document." ma:contentTypeScope="" ma:versionID="e761cc9e3636822b31a99cfe28591220">
  <xsd:schema xmlns:xsd="http://www.w3.org/2001/XMLSchema" xmlns:xs="http://www.w3.org/2001/XMLSchema" xmlns:p="http://schemas.microsoft.com/office/2006/metadata/properties" xmlns:ns1="http://schemas.microsoft.com/sharepoint/v3" xmlns:ns2="bc076434-9c87-441b-b12b-d6574d868ccf" targetNamespace="http://schemas.microsoft.com/office/2006/metadata/properties" ma:root="true" ma:fieldsID="f85df3f6993da920b755d058bd646a1e" ns1:_="" ns2:_="">
    <xsd:import namespace="http://schemas.microsoft.com/sharepoint/v3"/>
    <xsd:import namespace="bc076434-9c87-441b-b12b-d6574d868ccf"/>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ma:readOnly="false">
      <xsd:simpleType>
        <xsd:restriction base="dms:Unknown"/>
      </xsd:simpleType>
    </xsd:element>
    <xsd:element name="PublishingExpirationDate" ma:index="9" nillable="true" ma:displayName="Scheduling End Dat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c076434-9c87-441b-b12b-d6574d868ccf"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9C80EB8-C92A-4B89-BC3D-70B44F6220F9}"/>
</file>

<file path=customXml/itemProps2.xml><?xml version="1.0" encoding="utf-8"?>
<ds:datastoreItem xmlns:ds="http://schemas.openxmlformats.org/officeDocument/2006/customXml" ds:itemID="{504EF10B-EA0F-4FC4-9AE0-8C6D045A7FF1}"/>
</file>

<file path=customXml/itemProps3.xml><?xml version="1.0" encoding="utf-8"?>
<ds:datastoreItem xmlns:ds="http://schemas.openxmlformats.org/officeDocument/2006/customXml" ds:itemID="{ED63ECAC-7D9B-47DB-9E89-5C736BD27591}"/>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15</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Elica Circles</vt:lpstr>
      <vt:lpstr>Wellness Outside Walls</vt:lpstr>
      <vt:lpstr>Objectives</vt:lpstr>
      <vt:lpstr>Mobile and Street Med Team</vt:lpstr>
      <vt:lpstr>Mission and Goals</vt:lpstr>
      <vt:lpstr>Heath on Wheels (HOW) 1</vt:lpstr>
      <vt:lpstr>HOW 2</vt:lpstr>
      <vt:lpstr>HOW 3</vt:lpstr>
      <vt:lpstr>Street Med </vt:lpstr>
      <vt:lpstr>Street Vet</vt:lpstr>
      <vt:lpstr>Who are we collaborating with...</vt:lpstr>
      <vt:lpstr>Challenges and Solutions</vt:lpstr>
      <vt:lpstr>Phone Numbers for Services</vt:lpstr>
      <vt:lpstr>Key Leadership Contacts</vt:lpstr>
      <vt:lpstr>Mobile Calendar</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Elica C</dc:title>
  <cp:revision>701</cp:revision>
  <dcterms:modified xsi:type="dcterms:W3CDTF">2023-02-01T20:57:46Z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0x010100E9C325B17C39934F9179D5C265E3F5E7</vt:lpwstr>
  </property>
</Properties>
</file>